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5.xml" ContentType="application/vnd.openxmlformats-officedocument.presentationml.tags+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6.xml" ContentType="application/vnd.openxmlformats-officedocument.presentationml.tags+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7.xml" ContentType="application/vnd.openxmlformats-officedocument.presentationml.tags+xml"/>
  <Override PartName="/ppt/notesSlides/notesSlide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8.xml" ContentType="application/vnd.openxmlformats-officedocument.presentationml.tags+xml"/>
  <Override PartName="/ppt/notesSlides/notesSlide7.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9.xml" ContentType="application/vnd.openxmlformats-officedocument.presentationml.tags+xml"/>
  <Override PartName="/ppt/notesSlides/notesSlide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tags/tag12.xml" ContentType="application/vnd.openxmlformats-officedocument.presentationml.tags+xml"/>
  <Override PartName="/ppt/notesSlides/notesSlide13.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tags/tag1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4.xml" ContentType="application/vnd.openxmlformats-officedocument.presentationml.tags+xml"/>
  <Override PartName="/ppt/notesSlides/notesSlide16.xml" ContentType="application/vnd.openxmlformats-officedocument.presentationml.notesSlide+xml"/>
  <Override PartName="/ppt/tags/tag15.xml" ContentType="application/vnd.openxmlformats-officedocument.presentationml.tags+xml"/>
  <Override PartName="/ppt/notesSlides/notesSlide17.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tags/tag16.xml" ContentType="application/vnd.openxmlformats-officedocument.presentationml.tags+xml"/>
  <Override PartName="/ppt/notesSlides/notesSlide18.xml" ContentType="application/vnd.openxmlformats-officedocument.presentationml.notesSlide+xml"/>
  <Override PartName="/ppt/tags/tag17.xml" ContentType="application/vnd.openxmlformats-officedocument.presentationml.tags+xml"/>
  <Override PartName="/ppt/notesSlides/notesSlide19.xml" ContentType="application/vnd.openxmlformats-officedocument.presentationml.notesSlide+xml"/>
  <Override PartName="/ppt/tags/tag18.xml" ContentType="application/vnd.openxmlformats-officedocument.presentationml.tags+xml"/>
  <Override PartName="/ppt/notesSlides/notesSlide20.xml" ContentType="application/vnd.openxmlformats-officedocument.presentationml.notesSlide+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9.xml" ContentType="application/vnd.openxmlformats-officedocument.presentationml.tags+xml"/>
  <Override PartName="/ppt/notesSlides/notesSlide23.xml" ContentType="application/vnd.openxmlformats-officedocument.presentationml.notesSlide+xml"/>
  <Override PartName="/ppt/tags/tag20.xml" ContentType="application/vnd.openxmlformats-officedocument.presentationml.tags+xml"/>
  <Override PartName="/ppt/notesSlides/notesSlide24.xml" ContentType="application/vnd.openxmlformats-officedocument.presentationml.notesSlide+xml"/>
  <Override PartName="/ppt/tags/tag21.xml" ContentType="application/vnd.openxmlformats-officedocument.presentationml.tags+xml"/>
  <Override PartName="/ppt/notesSlides/notesSlide25.xml" ContentType="application/vnd.openxmlformats-officedocument.presentationml.notesSlide+xml"/>
  <Override PartName="/ppt/tags/tag22.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23.xml" ContentType="application/vnd.openxmlformats-officedocument.presentationml.tags+xml"/>
  <Override PartName="/ppt/notesSlides/notesSlide30.xml" ContentType="application/vnd.openxmlformats-officedocument.presentationml.notesSlide+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tags/tag24.xml" ContentType="application/vnd.openxmlformats-officedocument.presentationml.tags+xml"/>
  <Override PartName="/ppt/notesSlides/notesSlide31.xml" ContentType="application/vnd.openxmlformats-officedocument.presentationml.notesSlide+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notesSlides/notesSlide32.xml" ContentType="application/vnd.openxmlformats-officedocument.presentationml.notesSlide+xml"/>
  <Override PartName="/ppt/tags/tag25.xml" ContentType="application/vnd.openxmlformats-officedocument.presentationml.tags+xml"/>
  <Override PartName="/ppt/notesSlides/notesSlide33.xml" ContentType="application/vnd.openxmlformats-officedocument.presentationml.notesSlide+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26.xml" ContentType="application/vnd.openxmlformats-officedocument.presentationml.tags+xml"/>
  <Override PartName="/ppt/notesSlides/notesSlide36.xml" ContentType="application/vnd.openxmlformats-officedocument.presentationml.notesSlide+xml"/>
  <Override PartName="/ppt/tags/tag27.xml" ContentType="application/vnd.openxmlformats-officedocument.presentationml.tags+xml"/>
  <Override PartName="/ppt/notesSlides/notesSlide37.xml" ContentType="application/vnd.openxmlformats-officedocument.presentationml.notesSlide+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tags/tag28.xml" ContentType="application/vnd.openxmlformats-officedocument.presentationml.tags+xml"/>
  <Override PartName="/ppt/notesSlides/notesSlide38.xml" ContentType="application/vnd.openxmlformats-officedocument.presentationml.notesSlide+xml"/>
  <Override PartName="/ppt/tags/tag29.xml" ContentType="application/vnd.openxmlformats-officedocument.presentationml.tags+xml"/>
  <Override PartName="/ppt/notesSlides/notesSlide39.xml" ContentType="application/vnd.openxmlformats-officedocument.presentationml.notesSlide+xml"/>
  <Override PartName="/ppt/tags/tag30.xml" ContentType="application/vnd.openxmlformats-officedocument.presentationml.tags+xml"/>
  <Override PartName="/ppt/notesSlides/notesSlide40.xml" ContentType="application/vnd.openxmlformats-officedocument.presentationml.notesSlide+xml"/>
  <Override PartName="/ppt/tags/tag31.xml" ContentType="application/vnd.openxmlformats-officedocument.presentationml.tags+xml"/>
  <Override PartName="/ppt/notesSlides/notesSlide41.xml" ContentType="application/vnd.openxmlformats-officedocument.presentationml.notesSlide+xml"/>
  <Override PartName="/ppt/tags/tag32.xml" ContentType="application/vnd.openxmlformats-officedocument.presentationml.tags+xml"/>
  <Override PartName="/ppt/notesSlides/notesSlide42.xml" ContentType="application/vnd.openxmlformats-officedocument.presentationml.notesSlide+xml"/>
  <Override PartName="/ppt/tags/tag33.xml" ContentType="application/vnd.openxmlformats-officedocument.presentationml.tags+xml"/>
  <Override PartName="/ppt/notesSlides/notesSlide43.xml" ContentType="application/vnd.openxmlformats-officedocument.presentationml.notesSlide+xml"/>
  <Override PartName="/ppt/tags/tag34.xml" ContentType="application/vnd.openxmlformats-officedocument.presentationml.tags+xml"/>
  <Override PartName="/ppt/notesSlides/notesSlide44.xml" ContentType="application/vnd.openxmlformats-officedocument.presentationml.notesSlide+xml"/>
  <Override PartName="/ppt/tags/tag35.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 id="2147483782" r:id="rId2"/>
  </p:sldMasterIdLst>
  <p:notesMasterIdLst>
    <p:notesMasterId r:id="rId50"/>
  </p:notesMasterIdLst>
  <p:handoutMasterIdLst>
    <p:handoutMasterId r:id="rId51"/>
  </p:handoutMasterIdLst>
  <p:sldIdLst>
    <p:sldId id="695" r:id="rId3"/>
    <p:sldId id="672" r:id="rId4"/>
    <p:sldId id="729" r:id="rId5"/>
    <p:sldId id="756" r:id="rId6"/>
    <p:sldId id="731" r:id="rId7"/>
    <p:sldId id="798" r:id="rId8"/>
    <p:sldId id="733" r:id="rId9"/>
    <p:sldId id="732" r:id="rId10"/>
    <p:sldId id="764" r:id="rId11"/>
    <p:sldId id="736" r:id="rId12"/>
    <p:sldId id="765" r:id="rId13"/>
    <p:sldId id="738" r:id="rId14"/>
    <p:sldId id="769" r:id="rId15"/>
    <p:sldId id="782" r:id="rId16"/>
    <p:sldId id="767" r:id="rId17"/>
    <p:sldId id="771" r:id="rId18"/>
    <p:sldId id="761" r:id="rId19"/>
    <p:sldId id="766" r:id="rId20"/>
    <p:sldId id="786" r:id="rId21"/>
    <p:sldId id="743" r:id="rId22"/>
    <p:sldId id="768" r:id="rId23"/>
    <p:sldId id="781" r:id="rId24"/>
    <p:sldId id="774" r:id="rId25"/>
    <p:sldId id="772" r:id="rId26"/>
    <p:sldId id="775" r:id="rId27"/>
    <p:sldId id="776" r:id="rId28"/>
    <p:sldId id="777" r:id="rId29"/>
    <p:sldId id="785" r:id="rId30"/>
    <p:sldId id="778" r:id="rId31"/>
    <p:sldId id="780" r:id="rId32"/>
    <p:sldId id="783" r:id="rId33"/>
    <p:sldId id="779" r:id="rId34"/>
    <p:sldId id="784" r:id="rId35"/>
    <p:sldId id="787" r:id="rId36"/>
    <p:sldId id="673" r:id="rId37"/>
    <p:sldId id="796" r:id="rId38"/>
    <p:sldId id="797" r:id="rId39"/>
    <p:sldId id="788" r:id="rId40"/>
    <p:sldId id="789" r:id="rId41"/>
    <p:sldId id="790" r:id="rId42"/>
    <p:sldId id="791" r:id="rId43"/>
    <p:sldId id="792" r:id="rId44"/>
    <p:sldId id="793" r:id="rId45"/>
    <p:sldId id="794" r:id="rId46"/>
    <p:sldId id="795" r:id="rId47"/>
    <p:sldId id="693" r:id="rId48"/>
    <p:sldId id="694" r:id="rId49"/>
  </p:sldIdLst>
  <p:sldSz cx="12192000" cy="6858000"/>
  <p:notesSz cx="7099300" cy="10234613"/>
  <p:custDataLst>
    <p:tags r:id="rId52"/>
  </p:custDataLst>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000"/>
    <a:srgbClr val="ABABAB"/>
    <a:srgbClr val="002043"/>
    <a:srgbClr val="41BEFF"/>
    <a:srgbClr val="98C6EB"/>
    <a:srgbClr val="A2CCEC"/>
    <a:srgbClr val="001227"/>
    <a:srgbClr val="C5DCF3"/>
    <a:srgbClr val="FA7D00"/>
    <a:srgbClr val="D66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6D76BB-95F2-394E-A361-F6F86F0A2085}" v="2043" dt="2025-02-08T02:29:51.173"/>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05" autoAdjust="0"/>
    <p:restoredTop sz="76106" autoAdjust="0"/>
  </p:normalViewPr>
  <p:slideViewPr>
    <p:cSldViewPr>
      <p:cViewPr varScale="1">
        <p:scale>
          <a:sx n="120" d="100"/>
          <a:sy n="120" d="100"/>
        </p:scale>
        <p:origin x="880" y="176"/>
      </p:cViewPr>
      <p:guideLst>
        <p:guide orient="horz" pos="618"/>
        <p:guide orient="horz" pos="4042"/>
        <p:guide pos="7499"/>
        <p:guide pos="21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3186"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commentAuthors" Target="commentAuthors.xml"/><Relationship Id="rId58" Type="http://schemas.microsoft.com/office/2016/11/relationships/changesInfo" Target="changesInfos/changesInfo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hul Kumawat" userId="09eb782621b3e155" providerId="LiveId" clId="{836D76BB-95F2-394E-A361-F6F86F0A2085}"/>
    <pc:docChg chg="undo redo custSel addSld delSld modSld sldOrd">
      <pc:chgData name="Mehul Kumawat" userId="09eb782621b3e155" providerId="LiveId" clId="{836D76BB-95F2-394E-A361-F6F86F0A2085}" dt="2025-02-08T02:41:35.329" v="11429" actId="20577"/>
      <pc:docMkLst>
        <pc:docMk/>
      </pc:docMkLst>
      <pc:sldChg chg="modSp modNotesTx">
        <pc:chgData name="Mehul Kumawat" userId="09eb782621b3e155" providerId="LiveId" clId="{836D76BB-95F2-394E-A361-F6F86F0A2085}" dt="2025-02-07T02:16:17.324" v="4674" actId="20577"/>
        <pc:sldMkLst>
          <pc:docMk/>
          <pc:sldMk cId="1496881392" sldId="672"/>
        </pc:sldMkLst>
        <pc:spChg chg="mod">
          <ac:chgData name="Mehul Kumawat" userId="09eb782621b3e155" providerId="LiveId" clId="{836D76BB-95F2-394E-A361-F6F86F0A2085}" dt="2025-02-02T22:04:38.711" v="270"/>
          <ac:spMkLst>
            <pc:docMk/>
            <pc:sldMk cId="1496881392" sldId="672"/>
            <ac:spMk id="3" creationId="{00000000-0000-0000-0000-000000000000}"/>
          </ac:spMkLst>
        </pc:spChg>
      </pc:sldChg>
      <pc:sldChg chg="addSp delSp modSp mod">
        <pc:chgData name="Mehul Kumawat" userId="09eb782621b3e155" providerId="LiveId" clId="{836D76BB-95F2-394E-A361-F6F86F0A2085}" dt="2025-02-05T01:17:58.913" v="4344"/>
        <pc:sldMkLst>
          <pc:docMk/>
          <pc:sldMk cId="1627620002" sldId="673"/>
        </pc:sldMkLst>
      </pc:sldChg>
      <pc:sldChg chg="addSp delSp modSp mod delAnim modAnim modNotesTx">
        <pc:chgData name="Mehul Kumawat" userId="09eb782621b3e155" providerId="LiveId" clId="{836D76BB-95F2-394E-A361-F6F86F0A2085}" dt="2025-02-08T02:30:20.781" v="11403" actId="1076"/>
        <pc:sldMkLst>
          <pc:docMk/>
          <pc:sldMk cId="2201654359" sldId="729"/>
        </pc:sldMkLst>
        <pc:spChg chg="mod">
          <ac:chgData name="Mehul Kumawat" userId="09eb782621b3e155" providerId="LiveId" clId="{836D76BB-95F2-394E-A361-F6F86F0A2085}" dt="2025-02-08T02:27:54.531" v="11380" actId="20577"/>
          <ac:spMkLst>
            <pc:docMk/>
            <pc:sldMk cId="2201654359" sldId="729"/>
            <ac:spMk id="16" creationId="{430D8601-5E97-3BF7-127A-015D73A05626}"/>
          </ac:spMkLst>
        </pc:spChg>
        <pc:graphicFrameChg chg="add mod">
          <ac:chgData name="Mehul Kumawat" userId="09eb782621b3e155" providerId="LiveId" clId="{836D76BB-95F2-394E-A361-F6F86F0A2085}" dt="2025-02-03T13:48:00.741" v="2067" actId="1076"/>
          <ac:graphicFrameMkLst>
            <pc:docMk/>
            <pc:sldMk cId="2201654359" sldId="729"/>
            <ac:graphicFrameMk id="11" creationId="{253DD99A-B49B-BBEE-9E18-3CBD5A203383}"/>
          </ac:graphicFrameMkLst>
        </pc:graphicFrameChg>
        <pc:graphicFrameChg chg="add mod">
          <ac:chgData name="Mehul Kumawat" userId="09eb782621b3e155" providerId="LiveId" clId="{836D76BB-95F2-394E-A361-F6F86F0A2085}" dt="2025-02-03T13:48:00.741" v="2067" actId="1076"/>
          <ac:graphicFrameMkLst>
            <pc:docMk/>
            <pc:sldMk cId="2201654359" sldId="729"/>
            <ac:graphicFrameMk id="13" creationId="{2FB6E3AC-8BA2-50E5-77FA-79328469AA42}"/>
          </ac:graphicFrameMkLst>
        </pc:graphicFrameChg>
        <pc:graphicFrameChg chg="add mod">
          <ac:chgData name="Mehul Kumawat" userId="09eb782621b3e155" providerId="LiveId" clId="{836D76BB-95F2-394E-A361-F6F86F0A2085}" dt="2025-02-03T13:48:00.741" v="2067" actId="1076"/>
          <ac:graphicFrameMkLst>
            <pc:docMk/>
            <pc:sldMk cId="2201654359" sldId="729"/>
            <ac:graphicFrameMk id="17" creationId="{FBDE98B0-3EDD-1391-CC25-00325CB1B34C}"/>
          </ac:graphicFrameMkLst>
        </pc:graphicFrameChg>
        <pc:graphicFrameChg chg="add mod">
          <ac:chgData name="Mehul Kumawat" userId="09eb782621b3e155" providerId="LiveId" clId="{836D76BB-95F2-394E-A361-F6F86F0A2085}" dt="2025-02-03T13:48:00.741" v="2067" actId="1076"/>
          <ac:graphicFrameMkLst>
            <pc:docMk/>
            <pc:sldMk cId="2201654359" sldId="729"/>
            <ac:graphicFrameMk id="18" creationId="{4A984029-471F-A221-5EEC-CD815D8F60F2}"/>
          </ac:graphicFrameMkLst>
        </pc:graphicFrameChg>
        <pc:graphicFrameChg chg="add mod">
          <ac:chgData name="Mehul Kumawat" userId="09eb782621b3e155" providerId="LiveId" clId="{836D76BB-95F2-394E-A361-F6F86F0A2085}" dt="2025-02-03T13:48:00.741" v="2067" actId="1076"/>
          <ac:graphicFrameMkLst>
            <pc:docMk/>
            <pc:sldMk cId="2201654359" sldId="729"/>
            <ac:graphicFrameMk id="19" creationId="{61B672BA-38F3-6640-4096-C67429697258}"/>
          </ac:graphicFrameMkLst>
        </pc:graphicFrameChg>
        <pc:picChg chg="add del mod modCrop">
          <ac:chgData name="Mehul Kumawat" userId="09eb782621b3e155" providerId="LiveId" clId="{836D76BB-95F2-394E-A361-F6F86F0A2085}" dt="2025-02-08T02:28:46.589" v="11381" actId="478"/>
          <ac:picMkLst>
            <pc:docMk/>
            <pc:sldMk cId="2201654359" sldId="729"/>
            <ac:picMk id="21" creationId="{0D74A40B-AC93-AE7D-ED2C-4E932C531961}"/>
          </ac:picMkLst>
        </pc:picChg>
        <pc:picChg chg="add mod modCrop">
          <ac:chgData name="Mehul Kumawat" userId="09eb782621b3e155" providerId="LiveId" clId="{836D76BB-95F2-394E-A361-F6F86F0A2085}" dt="2025-02-08T02:30:20.781" v="11403" actId="1076"/>
          <ac:picMkLst>
            <pc:docMk/>
            <pc:sldMk cId="2201654359" sldId="729"/>
            <ac:picMk id="23" creationId="{4B52AECC-7D2A-2465-9B7B-F95C7BB26D36}"/>
          </ac:picMkLst>
        </pc:picChg>
      </pc:sldChg>
      <pc:sldChg chg="addSp delSp modSp mod modAnim modNotesTx">
        <pc:chgData name="Mehul Kumawat" userId="09eb782621b3e155" providerId="LiveId" clId="{836D76BB-95F2-394E-A361-F6F86F0A2085}" dt="2025-02-08T02:31:26.728" v="11408" actId="14100"/>
        <pc:sldMkLst>
          <pc:docMk/>
          <pc:sldMk cId="17397682" sldId="730"/>
        </pc:sldMkLst>
        <pc:spChg chg="mod">
          <ac:chgData name="Mehul Kumawat" userId="09eb782621b3e155" providerId="LiveId" clId="{836D76BB-95F2-394E-A361-F6F86F0A2085}" dt="2025-02-08T01:25:37.866" v="8013" actId="1076"/>
          <ac:spMkLst>
            <pc:docMk/>
            <pc:sldMk cId="17397682" sldId="730"/>
            <ac:spMk id="8" creationId="{EA0D2F72-A2CE-5D5D-21B4-4D483B8D0668}"/>
          </ac:spMkLst>
        </pc:spChg>
        <pc:spChg chg="mod">
          <ac:chgData name="Mehul Kumawat" userId="09eb782621b3e155" providerId="LiveId" clId="{836D76BB-95F2-394E-A361-F6F86F0A2085}" dt="2025-02-03T22:44:54.191" v="3368" actId="14100"/>
          <ac:spMkLst>
            <pc:docMk/>
            <pc:sldMk cId="17397682" sldId="730"/>
            <ac:spMk id="22" creationId="{6716B5F2-E180-1857-205A-A5740AB633CC}"/>
          </ac:spMkLst>
        </pc:spChg>
        <pc:spChg chg="mod">
          <ac:chgData name="Mehul Kumawat" userId="09eb782621b3e155" providerId="LiveId" clId="{836D76BB-95F2-394E-A361-F6F86F0A2085}" dt="2025-02-03T22:45:17.530" v="3375" actId="14100"/>
          <ac:spMkLst>
            <pc:docMk/>
            <pc:sldMk cId="17397682" sldId="730"/>
            <ac:spMk id="23" creationId="{D9D7577B-0142-2BE7-A0F6-986C857117FB}"/>
          </ac:spMkLst>
        </pc:spChg>
        <pc:graphicFrameChg chg="mod">
          <ac:chgData name="Mehul Kumawat" userId="09eb782621b3e155" providerId="LiveId" clId="{836D76BB-95F2-394E-A361-F6F86F0A2085}" dt="2025-02-03T22:41:00.685" v="3350" actId="1076"/>
          <ac:graphicFrameMkLst>
            <pc:docMk/>
            <pc:sldMk cId="17397682" sldId="730"/>
            <ac:graphicFrameMk id="16" creationId="{1EF383B2-B480-207C-32F8-09DF8C19B9E1}"/>
          </ac:graphicFrameMkLst>
        </pc:graphicFrameChg>
        <pc:graphicFrameChg chg="add mod">
          <ac:chgData name="Mehul Kumawat" userId="09eb782621b3e155" providerId="LiveId" clId="{836D76BB-95F2-394E-A361-F6F86F0A2085}" dt="2025-02-03T22:40:45.157" v="3349" actId="1076"/>
          <ac:graphicFrameMkLst>
            <pc:docMk/>
            <pc:sldMk cId="17397682" sldId="730"/>
            <ac:graphicFrameMk id="26" creationId="{ADA64876-C1FF-41A5-ADE8-163A3E6D354D}"/>
          </ac:graphicFrameMkLst>
        </pc:graphicFrameChg>
        <pc:picChg chg="mod">
          <ac:chgData name="Mehul Kumawat" userId="09eb782621b3e155" providerId="LiveId" clId="{836D76BB-95F2-394E-A361-F6F86F0A2085}" dt="2025-02-03T22:44:45.873" v="3365" actId="1076"/>
          <ac:picMkLst>
            <pc:docMk/>
            <pc:sldMk cId="17397682" sldId="730"/>
            <ac:picMk id="18" creationId="{B52FDFE7-1498-7B84-5899-8F1257578692}"/>
          </ac:picMkLst>
        </pc:picChg>
        <pc:picChg chg="mod">
          <ac:chgData name="Mehul Kumawat" userId="09eb782621b3e155" providerId="LiveId" clId="{836D76BB-95F2-394E-A361-F6F86F0A2085}" dt="2025-02-08T02:31:26.728" v="11408" actId="14100"/>
          <ac:picMkLst>
            <pc:docMk/>
            <pc:sldMk cId="17397682" sldId="730"/>
            <ac:picMk id="20" creationId="{40CB2DE2-A2BB-D86A-FC15-BC9FB9EF95E5}"/>
          </ac:picMkLst>
        </pc:picChg>
        <pc:picChg chg="add del mod">
          <ac:chgData name="Mehul Kumawat" userId="09eb782621b3e155" providerId="LiveId" clId="{836D76BB-95F2-394E-A361-F6F86F0A2085}" dt="2025-02-08T01:18:50.670" v="7990" actId="478"/>
          <ac:picMkLst>
            <pc:docMk/>
            <pc:sldMk cId="17397682" sldId="730"/>
            <ac:picMk id="27" creationId="{1F338167-DBE0-F424-F06C-FBE7C88F9E6E}"/>
          </ac:picMkLst>
        </pc:picChg>
        <pc:picChg chg="add mod modCrop">
          <ac:chgData name="Mehul Kumawat" userId="09eb782621b3e155" providerId="LiveId" clId="{836D76BB-95F2-394E-A361-F6F86F0A2085}" dt="2025-02-08T01:24:48.005" v="8008" actId="1076"/>
          <ac:picMkLst>
            <pc:docMk/>
            <pc:sldMk cId="17397682" sldId="730"/>
            <ac:picMk id="29" creationId="{AF466192-0924-EC03-D87B-E37904B5AED4}"/>
          </ac:picMkLst>
        </pc:picChg>
      </pc:sldChg>
      <pc:sldChg chg="addSp delSp modSp mod delAnim modAnim modNotesTx">
        <pc:chgData name="Mehul Kumawat" userId="09eb782621b3e155" providerId="LiveId" clId="{836D76BB-95F2-394E-A361-F6F86F0A2085}" dt="2025-02-08T01:08:53.386" v="7031" actId="478"/>
        <pc:sldMkLst>
          <pc:docMk/>
          <pc:sldMk cId="3650479120" sldId="731"/>
        </pc:sldMkLst>
        <pc:picChg chg="add del mod">
          <ac:chgData name="Mehul Kumawat" userId="09eb782621b3e155" providerId="LiveId" clId="{836D76BB-95F2-394E-A361-F6F86F0A2085}" dt="2025-02-08T01:08:53.386" v="7031" actId="478"/>
          <ac:picMkLst>
            <pc:docMk/>
            <pc:sldMk cId="3650479120" sldId="731"/>
            <ac:picMk id="15" creationId="{08AFBE51-C217-3D59-3749-BE174330461B}"/>
          </ac:picMkLst>
        </pc:picChg>
        <pc:picChg chg="add del mod">
          <ac:chgData name="Mehul Kumawat" userId="09eb782621b3e155" providerId="LiveId" clId="{836D76BB-95F2-394E-A361-F6F86F0A2085}" dt="2025-02-08T01:07:53.195" v="6948" actId="478"/>
          <ac:picMkLst>
            <pc:docMk/>
            <pc:sldMk cId="3650479120" sldId="731"/>
            <ac:picMk id="16" creationId="{26578866-8BD7-0F19-5C23-D0EADBBEB2AD}"/>
          </ac:picMkLst>
        </pc:picChg>
        <pc:picChg chg="add del mod">
          <ac:chgData name="Mehul Kumawat" userId="09eb782621b3e155" providerId="LiveId" clId="{836D76BB-95F2-394E-A361-F6F86F0A2085}" dt="2025-02-08T01:08:53.386" v="7031" actId="478"/>
          <ac:picMkLst>
            <pc:docMk/>
            <pc:sldMk cId="3650479120" sldId="731"/>
            <ac:picMk id="17" creationId="{79C678F5-BFC4-6CC8-CD8D-65665DCB9C97}"/>
          </ac:picMkLst>
        </pc:picChg>
      </pc:sldChg>
      <pc:sldChg chg="modSp mod modAnim modNotesTx">
        <pc:chgData name="Mehul Kumawat" userId="09eb782621b3e155" providerId="LiveId" clId="{836D76BB-95F2-394E-A361-F6F86F0A2085}" dt="2025-02-08T01:43:49.846" v="9448"/>
        <pc:sldMkLst>
          <pc:docMk/>
          <pc:sldMk cId="1949492762" sldId="732"/>
        </pc:sldMkLst>
        <pc:graphicFrameChg chg="mod">
          <ac:chgData name="Mehul Kumawat" userId="09eb782621b3e155" providerId="LiveId" clId="{836D76BB-95F2-394E-A361-F6F86F0A2085}" dt="2025-02-08T01:35:30.063" v="8833" actId="1076"/>
          <ac:graphicFrameMkLst>
            <pc:docMk/>
            <pc:sldMk cId="1949492762" sldId="732"/>
            <ac:graphicFrameMk id="19" creationId="{C60DA998-5DE0-B4F5-35F9-8DF54F276362}"/>
          </ac:graphicFrameMkLst>
        </pc:graphicFrameChg>
        <pc:graphicFrameChg chg="mod">
          <ac:chgData name="Mehul Kumawat" userId="09eb782621b3e155" providerId="LiveId" clId="{836D76BB-95F2-394E-A361-F6F86F0A2085}" dt="2025-02-08T01:35:15.315" v="8831" actId="1076"/>
          <ac:graphicFrameMkLst>
            <pc:docMk/>
            <pc:sldMk cId="1949492762" sldId="732"/>
            <ac:graphicFrameMk id="24" creationId="{0D27589D-73C9-97FD-A45A-083D8267BF09}"/>
          </ac:graphicFrameMkLst>
        </pc:graphicFrameChg>
        <pc:picChg chg="mod">
          <ac:chgData name="Mehul Kumawat" userId="09eb782621b3e155" providerId="LiveId" clId="{836D76BB-95F2-394E-A361-F6F86F0A2085}" dt="2025-02-08T01:35:15.315" v="8831" actId="1076"/>
          <ac:picMkLst>
            <pc:docMk/>
            <pc:sldMk cId="1949492762" sldId="732"/>
            <ac:picMk id="13" creationId="{D2D60608-868F-BC77-7E98-C8865A6DEAAF}"/>
          </ac:picMkLst>
        </pc:picChg>
        <pc:picChg chg="mod">
          <ac:chgData name="Mehul Kumawat" userId="09eb782621b3e155" providerId="LiveId" clId="{836D76BB-95F2-394E-A361-F6F86F0A2085}" dt="2025-02-08T01:35:15.315" v="8831" actId="1076"/>
          <ac:picMkLst>
            <pc:docMk/>
            <pc:sldMk cId="1949492762" sldId="732"/>
            <ac:picMk id="17" creationId="{C1E8DB5B-830E-6F8B-4A64-38404847854B}"/>
          </ac:picMkLst>
        </pc:picChg>
      </pc:sldChg>
      <pc:sldChg chg="modSp mod modAnim modNotesTx">
        <pc:chgData name="Mehul Kumawat" userId="09eb782621b3e155" providerId="LiveId" clId="{836D76BB-95F2-394E-A361-F6F86F0A2085}" dt="2025-02-08T01:43:56.612" v="9450"/>
        <pc:sldMkLst>
          <pc:docMk/>
          <pc:sldMk cId="2926780291" sldId="733"/>
        </pc:sldMkLst>
        <pc:graphicFrameChg chg="mod">
          <ac:chgData name="Mehul Kumawat" userId="09eb782621b3e155" providerId="LiveId" clId="{836D76BB-95F2-394E-A361-F6F86F0A2085}" dt="2025-02-03T13:48:30.321" v="2068" actId="1076"/>
          <ac:graphicFrameMkLst>
            <pc:docMk/>
            <pc:sldMk cId="2926780291" sldId="733"/>
            <ac:graphicFrameMk id="9" creationId="{76B83F3D-F6DD-FB5D-C01A-1D5499EE0F4B}"/>
          </ac:graphicFrameMkLst>
        </pc:graphicFrameChg>
        <pc:graphicFrameChg chg="mod">
          <ac:chgData name="Mehul Kumawat" userId="09eb782621b3e155" providerId="LiveId" clId="{836D76BB-95F2-394E-A361-F6F86F0A2085}" dt="2025-02-02T19:48:54.853" v="33" actId="20577"/>
          <ac:graphicFrameMkLst>
            <pc:docMk/>
            <pc:sldMk cId="2926780291" sldId="733"/>
            <ac:graphicFrameMk id="10" creationId="{F7E8E014-5247-E994-BCD8-A08123133E84}"/>
          </ac:graphicFrameMkLst>
        </pc:graphicFrameChg>
      </pc:sldChg>
      <pc:sldChg chg="modSp modAnim modNotesTx">
        <pc:chgData name="Mehul Kumawat" userId="09eb782621b3e155" providerId="LiveId" clId="{836D76BB-95F2-394E-A361-F6F86F0A2085}" dt="2025-02-08T01:43:43.357" v="9446" actId="20577"/>
        <pc:sldMkLst>
          <pc:docMk/>
          <pc:sldMk cId="1772584499" sldId="738"/>
        </pc:sldMkLst>
        <pc:graphicFrameChg chg="mod">
          <ac:chgData name="Mehul Kumawat" userId="09eb782621b3e155" providerId="LiveId" clId="{836D76BB-95F2-394E-A361-F6F86F0A2085}" dt="2025-02-05T01:57:27.056" v="4604" actId="20577"/>
          <ac:graphicFrameMkLst>
            <pc:docMk/>
            <pc:sldMk cId="1772584499" sldId="738"/>
            <ac:graphicFrameMk id="10" creationId="{3E6CF930-EC6A-59CD-83A5-660CB17D580B}"/>
          </ac:graphicFrameMkLst>
        </pc:graphicFrameChg>
      </pc:sldChg>
      <pc:sldChg chg="modSp modNotesTx">
        <pc:chgData name="Mehul Kumawat" userId="09eb782621b3e155" providerId="LiveId" clId="{836D76BB-95F2-394E-A361-F6F86F0A2085}" dt="2025-02-08T02:15:20.447" v="11272" actId="20577"/>
        <pc:sldMkLst>
          <pc:docMk/>
          <pc:sldMk cId="1544065560" sldId="743"/>
        </pc:sldMkLst>
        <pc:graphicFrameChg chg="mod">
          <ac:chgData name="Mehul Kumawat" userId="09eb782621b3e155" providerId="LiveId" clId="{836D76BB-95F2-394E-A361-F6F86F0A2085}" dt="2025-02-05T01:28:39.205" v="4536" actId="20577"/>
          <ac:graphicFrameMkLst>
            <pc:docMk/>
            <pc:sldMk cId="1544065560" sldId="743"/>
            <ac:graphicFrameMk id="11" creationId="{FDAC414C-46B7-48FC-556D-F37ED6D85F12}"/>
          </ac:graphicFrameMkLst>
        </pc:graphicFrameChg>
      </pc:sldChg>
      <pc:sldChg chg="modSp mod ord modNotesTx">
        <pc:chgData name="Mehul Kumawat" userId="09eb782621b3e155" providerId="LiveId" clId="{836D76BB-95F2-394E-A361-F6F86F0A2085}" dt="2025-02-08T02:25:51.003" v="11377" actId="20577"/>
        <pc:sldMkLst>
          <pc:docMk/>
          <pc:sldMk cId="2667545136" sldId="756"/>
        </pc:sldMkLst>
        <pc:spChg chg="mod">
          <ac:chgData name="Mehul Kumawat" userId="09eb782621b3e155" providerId="LiveId" clId="{836D76BB-95F2-394E-A361-F6F86F0A2085}" dt="2025-02-03T22:30:39.504" v="3287" actId="1076"/>
          <ac:spMkLst>
            <pc:docMk/>
            <pc:sldMk cId="2667545136" sldId="756"/>
            <ac:spMk id="12" creationId="{C118B12D-D694-BFE3-1525-A0CE7AEAFE24}"/>
          </ac:spMkLst>
        </pc:spChg>
        <pc:graphicFrameChg chg="mod">
          <ac:chgData name="Mehul Kumawat" userId="09eb782621b3e155" providerId="LiveId" clId="{836D76BB-95F2-394E-A361-F6F86F0A2085}" dt="2025-02-08T00:56:02.243" v="5643" actId="20577"/>
          <ac:graphicFrameMkLst>
            <pc:docMk/>
            <pc:sldMk cId="2667545136" sldId="756"/>
            <ac:graphicFrameMk id="7" creationId="{1282AEFF-DF85-1BE5-9869-8E00495C16A7}"/>
          </ac:graphicFrameMkLst>
        </pc:graphicFrameChg>
        <pc:graphicFrameChg chg="mod">
          <ac:chgData name="Mehul Kumawat" userId="09eb782621b3e155" providerId="LiveId" clId="{836D76BB-95F2-394E-A361-F6F86F0A2085}" dt="2025-02-03T22:30:34.896" v="3286" actId="1076"/>
          <ac:graphicFrameMkLst>
            <pc:docMk/>
            <pc:sldMk cId="2667545136" sldId="756"/>
            <ac:graphicFrameMk id="9" creationId="{19956378-9E4A-7384-72BB-437C5789CBF0}"/>
          </ac:graphicFrameMkLst>
        </pc:graphicFrameChg>
        <pc:graphicFrameChg chg="mod">
          <ac:chgData name="Mehul Kumawat" userId="09eb782621b3e155" providerId="LiveId" clId="{836D76BB-95F2-394E-A361-F6F86F0A2085}" dt="2025-02-03T22:30:34.896" v="3286" actId="1076"/>
          <ac:graphicFrameMkLst>
            <pc:docMk/>
            <pc:sldMk cId="2667545136" sldId="756"/>
            <ac:graphicFrameMk id="10" creationId="{41C2EBC5-4266-476B-3C0A-207B2158C369}"/>
          </ac:graphicFrameMkLst>
        </pc:graphicFrameChg>
        <pc:graphicFrameChg chg="mod">
          <ac:chgData name="Mehul Kumawat" userId="09eb782621b3e155" providerId="LiveId" clId="{836D76BB-95F2-394E-A361-F6F86F0A2085}" dt="2025-02-03T22:30:34.896" v="3286" actId="1076"/>
          <ac:graphicFrameMkLst>
            <pc:docMk/>
            <pc:sldMk cId="2667545136" sldId="756"/>
            <ac:graphicFrameMk id="13" creationId="{CE6BB874-23FF-8302-322F-E2DDF27778AB}"/>
          </ac:graphicFrameMkLst>
        </pc:graphicFrameChg>
        <pc:picChg chg="mod">
          <ac:chgData name="Mehul Kumawat" userId="09eb782621b3e155" providerId="LiveId" clId="{836D76BB-95F2-394E-A361-F6F86F0A2085}" dt="2025-02-03T22:30:34.896" v="3286" actId="1076"/>
          <ac:picMkLst>
            <pc:docMk/>
            <pc:sldMk cId="2667545136" sldId="756"/>
            <ac:picMk id="11" creationId="{FBE81F98-B7DB-65C7-879B-12C2CF14A1CF}"/>
          </ac:picMkLst>
        </pc:picChg>
      </pc:sldChg>
      <pc:sldChg chg="addSp delSp modSp mod modAnim modNotesTx">
        <pc:chgData name="Mehul Kumawat" userId="09eb782621b3e155" providerId="LiveId" clId="{836D76BB-95F2-394E-A361-F6F86F0A2085}" dt="2025-02-08T01:54:32.978" v="11005" actId="1076"/>
        <pc:sldMkLst>
          <pc:docMk/>
          <pc:sldMk cId="1623153359" sldId="761"/>
        </pc:sldMkLst>
        <pc:spChg chg="mod">
          <ac:chgData name="Mehul Kumawat" userId="09eb782621b3e155" providerId="LiveId" clId="{836D76BB-95F2-394E-A361-F6F86F0A2085}" dt="2025-02-02T23:09:19.585" v="1709" actId="20577"/>
          <ac:spMkLst>
            <pc:docMk/>
            <pc:sldMk cId="1623153359" sldId="761"/>
            <ac:spMk id="2" creationId="{BA2FE03D-328F-AA7C-7DC4-BB3F1D2BB985}"/>
          </ac:spMkLst>
        </pc:spChg>
        <pc:graphicFrameChg chg="mod">
          <ac:chgData name="Mehul Kumawat" userId="09eb782621b3e155" providerId="LiveId" clId="{836D76BB-95F2-394E-A361-F6F86F0A2085}" dt="2025-02-04T23:50:29.525" v="3404" actId="255"/>
          <ac:graphicFrameMkLst>
            <pc:docMk/>
            <pc:sldMk cId="1623153359" sldId="761"/>
            <ac:graphicFrameMk id="32" creationId="{800EF5E4-A146-68EA-24BE-0078B309F2C7}"/>
          </ac:graphicFrameMkLst>
        </pc:graphicFrameChg>
        <pc:graphicFrameChg chg="add mod">
          <ac:chgData name="Mehul Kumawat" userId="09eb782621b3e155" providerId="LiveId" clId="{836D76BB-95F2-394E-A361-F6F86F0A2085}" dt="2025-02-04T23:52:25.228" v="3440" actId="20577"/>
          <ac:graphicFrameMkLst>
            <pc:docMk/>
            <pc:sldMk cId="1623153359" sldId="761"/>
            <ac:graphicFrameMk id="38" creationId="{24D3FA60-05DB-F66C-F0D9-2691423B30A5}"/>
          </ac:graphicFrameMkLst>
        </pc:graphicFrameChg>
        <pc:graphicFrameChg chg="add mod">
          <ac:chgData name="Mehul Kumawat" userId="09eb782621b3e155" providerId="LiveId" clId="{836D76BB-95F2-394E-A361-F6F86F0A2085}" dt="2025-02-04T23:53:47.355" v="3469" actId="20577"/>
          <ac:graphicFrameMkLst>
            <pc:docMk/>
            <pc:sldMk cId="1623153359" sldId="761"/>
            <ac:graphicFrameMk id="39" creationId="{6071FC7B-7761-5EE7-E029-E85873FDD787}"/>
          </ac:graphicFrameMkLst>
        </pc:graphicFrameChg>
        <pc:graphicFrameChg chg="add mod">
          <ac:chgData name="Mehul Kumawat" userId="09eb782621b3e155" providerId="LiveId" clId="{836D76BB-95F2-394E-A361-F6F86F0A2085}" dt="2025-02-04T23:53:30.651" v="3458" actId="20577"/>
          <ac:graphicFrameMkLst>
            <pc:docMk/>
            <pc:sldMk cId="1623153359" sldId="761"/>
            <ac:graphicFrameMk id="40" creationId="{645D8D73-3352-05CB-CC94-4BE29313E1C0}"/>
          </ac:graphicFrameMkLst>
        </pc:graphicFrameChg>
        <pc:graphicFrameChg chg="add mod">
          <ac:chgData name="Mehul Kumawat" userId="09eb782621b3e155" providerId="LiveId" clId="{836D76BB-95F2-394E-A361-F6F86F0A2085}" dt="2025-02-04T23:53:58.731" v="3476" actId="20577"/>
          <ac:graphicFrameMkLst>
            <pc:docMk/>
            <pc:sldMk cId="1623153359" sldId="761"/>
            <ac:graphicFrameMk id="43" creationId="{E5BF3BFE-FA3D-A4FD-397E-244C256A8D3A}"/>
          </ac:graphicFrameMkLst>
        </pc:graphicFrameChg>
        <pc:graphicFrameChg chg="add mod">
          <ac:chgData name="Mehul Kumawat" userId="09eb782621b3e155" providerId="LiveId" clId="{836D76BB-95F2-394E-A361-F6F86F0A2085}" dt="2025-02-04T23:54:11.016" v="3487" actId="20577"/>
          <ac:graphicFrameMkLst>
            <pc:docMk/>
            <pc:sldMk cId="1623153359" sldId="761"/>
            <ac:graphicFrameMk id="45" creationId="{A86EE36A-4E6B-1C99-50CA-F37FCFA6758A}"/>
          </ac:graphicFrameMkLst>
        </pc:graphicFrameChg>
        <pc:picChg chg="mod modCrop">
          <ac:chgData name="Mehul Kumawat" userId="09eb782621b3e155" providerId="LiveId" clId="{836D76BB-95F2-394E-A361-F6F86F0A2085}" dt="2025-02-03T13:55:44.248" v="2096" actId="1076"/>
          <ac:picMkLst>
            <pc:docMk/>
            <pc:sldMk cId="1623153359" sldId="761"/>
            <ac:picMk id="11" creationId="{B257E9D4-941B-9928-3347-43D7566FFC34}"/>
          </ac:picMkLst>
        </pc:picChg>
        <pc:picChg chg="mod">
          <ac:chgData name="Mehul Kumawat" userId="09eb782621b3e155" providerId="LiveId" clId="{836D76BB-95F2-394E-A361-F6F86F0A2085}" dt="2025-02-07T02:30:54.707" v="5389" actId="14100"/>
          <ac:picMkLst>
            <pc:docMk/>
            <pc:sldMk cId="1623153359" sldId="761"/>
            <ac:picMk id="25" creationId="{D9F82CB0-E86D-A2F3-DA99-63D25CB68F2D}"/>
          </ac:picMkLst>
        </pc:picChg>
        <pc:picChg chg="mod">
          <ac:chgData name="Mehul Kumawat" userId="09eb782621b3e155" providerId="LiveId" clId="{836D76BB-95F2-394E-A361-F6F86F0A2085}" dt="2025-02-07T02:31:07.163" v="5394" actId="1076"/>
          <ac:picMkLst>
            <pc:docMk/>
            <pc:sldMk cId="1623153359" sldId="761"/>
            <ac:picMk id="26" creationId="{427881F6-F27E-EB63-2A72-C05B1AF60875}"/>
          </ac:picMkLst>
        </pc:picChg>
        <pc:picChg chg="mod">
          <ac:chgData name="Mehul Kumawat" userId="09eb782621b3e155" providerId="LiveId" clId="{836D76BB-95F2-394E-A361-F6F86F0A2085}" dt="2025-02-07T02:31:12.159" v="5396" actId="1076"/>
          <ac:picMkLst>
            <pc:docMk/>
            <pc:sldMk cId="1623153359" sldId="761"/>
            <ac:picMk id="27" creationId="{3040FBE5-290F-3B9A-B237-37C13169C7EE}"/>
          </ac:picMkLst>
        </pc:picChg>
        <pc:picChg chg="mod">
          <ac:chgData name="Mehul Kumawat" userId="09eb782621b3e155" providerId="LiveId" clId="{836D76BB-95F2-394E-A361-F6F86F0A2085}" dt="2025-02-07T02:31:20.389" v="5398" actId="1076"/>
          <ac:picMkLst>
            <pc:docMk/>
            <pc:sldMk cId="1623153359" sldId="761"/>
            <ac:picMk id="28" creationId="{E23A1BCE-7E3E-1088-02B1-B0E8926D8AAC}"/>
          </ac:picMkLst>
        </pc:picChg>
        <pc:picChg chg="mod">
          <ac:chgData name="Mehul Kumawat" userId="09eb782621b3e155" providerId="LiveId" clId="{836D76BB-95F2-394E-A361-F6F86F0A2085}" dt="2025-02-08T01:54:32.978" v="11005" actId="1076"/>
          <ac:picMkLst>
            <pc:docMk/>
            <pc:sldMk cId="1623153359" sldId="761"/>
            <ac:picMk id="29" creationId="{EE04E64E-CDAE-0419-4A9D-CEF621AF2FAE}"/>
          </ac:picMkLst>
        </pc:picChg>
        <pc:picChg chg="mod">
          <ac:chgData name="Mehul Kumawat" userId="09eb782621b3e155" providerId="LiveId" clId="{836D76BB-95F2-394E-A361-F6F86F0A2085}" dt="2025-02-07T02:31:02.385" v="5392" actId="1076"/>
          <ac:picMkLst>
            <pc:docMk/>
            <pc:sldMk cId="1623153359" sldId="761"/>
            <ac:picMk id="30" creationId="{9B5B9E9C-8484-0D5C-5965-4E48E14C414A}"/>
          </ac:picMkLst>
        </pc:picChg>
      </pc:sldChg>
      <pc:sldChg chg="modSp modAnim">
        <pc:chgData name="Mehul Kumawat" userId="09eb782621b3e155" providerId="LiveId" clId="{836D76BB-95F2-394E-A361-F6F86F0A2085}" dt="2025-02-02T23:42:51.915" v="1770"/>
        <pc:sldMkLst>
          <pc:docMk/>
          <pc:sldMk cId="910002002" sldId="764"/>
        </pc:sldMkLst>
        <pc:spChg chg="mod">
          <ac:chgData name="Mehul Kumawat" userId="09eb782621b3e155" providerId="LiveId" clId="{836D76BB-95F2-394E-A361-F6F86F0A2085}" dt="2025-02-02T22:04:38.711" v="270"/>
          <ac:spMkLst>
            <pc:docMk/>
            <pc:sldMk cId="910002002" sldId="764"/>
            <ac:spMk id="3" creationId="{4A2B9D1D-7DB7-5D75-79E4-F4156D8FA253}"/>
          </ac:spMkLst>
        </pc:spChg>
      </pc:sldChg>
      <pc:sldChg chg="modSp mod modAnim">
        <pc:chgData name="Mehul Kumawat" userId="09eb782621b3e155" providerId="LiveId" clId="{836D76BB-95F2-394E-A361-F6F86F0A2085}" dt="2025-02-02T23:42:57.360" v="1771"/>
        <pc:sldMkLst>
          <pc:docMk/>
          <pc:sldMk cId="563786444" sldId="765"/>
        </pc:sldMkLst>
        <pc:spChg chg="mod">
          <ac:chgData name="Mehul Kumawat" userId="09eb782621b3e155" providerId="LiveId" clId="{836D76BB-95F2-394E-A361-F6F86F0A2085}" dt="2025-02-02T22:04:38.711" v="270"/>
          <ac:spMkLst>
            <pc:docMk/>
            <pc:sldMk cId="563786444" sldId="765"/>
            <ac:spMk id="3" creationId="{2D234C22-FF22-6029-41C4-390F43246657}"/>
          </ac:spMkLst>
        </pc:spChg>
        <pc:spChg chg="mod">
          <ac:chgData name="Mehul Kumawat" userId="09eb782621b3e155" providerId="LiveId" clId="{836D76BB-95F2-394E-A361-F6F86F0A2085}" dt="2025-02-02T23:32:55.172" v="1764" actId="1076"/>
          <ac:spMkLst>
            <pc:docMk/>
            <pc:sldMk cId="563786444" sldId="765"/>
            <ac:spMk id="7" creationId="{327380CF-A606-8360-4C92-34AEDEBADB10}"/>
          </ac:spMkLst>
        </pc:spChg>
      </pc:sldChg>
      <pc:sldChg chg="modSp mod modNotesTx">
        <pc:chgData name="Mehul Kumawat" userId="09eb782621b3e155" providerId="LiveId" clId="{836D76BB-95F2-394E-A361-F6F86F0A2085}" dt="2025-02-08T01:56:07.197" v="11079" actId="20577"/>
        <pc:sldMkLst>
          <pc:docMk/>
          <pc:sldMk cId="683007510" sldId="766"/>
        </pc:sldMkLst>
        <pc:spChg chg="mod">
          <ac:chgData name="Mehul Kumawat" userId="09eb782621b3e155" providerId="LiveId" clId="{836D76BB-95F2-394E-A361-F6F86F0A2085}" dt="2025-02-02T23:09:41.993" v="1728" actId="20577"/>
          <ac:spMkLst>
            <pc:docMk/>
            <pc:sldMk cId="683007510" sldId="766"/>
            <ac:spMk id="2" creationId="{3C7C3EDF-4B2F-A5BB-B1E6-81398CFB1BC8}"/>
          </ac:spMkLst>
        </pc:spChg>
      </pc:sldChg>
      <pc:sldChg chg="modSp modAnim">
        <pc:chgData name="Mehul Kumawat" userId="09eb782621b3e155" providerId="LiveId" clId="{836D76BB-95F2-394E-A361-F6F86F0A2085}" dt="2025-02-02T23:43:10.671" v="1773"/>
        <pc:sldMkLst>
          <pc:docMk/>
          <pc:sldMk cId="1683769199" sldId="767"/>
        </pc:sldMkLst>
        <pc:spChg chg="mod">
          <ac:chgData name="Mehul Kumawat" userId="09eb782621b3e155" providerId="LiveId" clId="{836D76BB-95F2-394E-A361-F6F86F0A2085}" dt="2025-02-02T22:04:38.711" v="270"/>
          <ac:spMkLst>
            <pc:docMk/>
            <pc:sldMk cId="1683769199" sldId="767"/>
            <ac:spMk id="3" creationId="{31446682-C5C3-1316-36CA-A3D9F013AE97}"/>
          </ac:spMkLst>
        </pc:spChg>
      </pc:sldChg>
      <pc:sldChg chg="modSp modAnim">
        <pc:chgData name="Mehul Kumawat" userId="09eb782621b3e155" providerId="LiveId" clId="{836D76BB-95F2-394E-A361-F6F86F0A2085}" dt="2025-02-02T23:43:35.726" v="1775"/>
        <pc:sldMkLst>
          <pc:docMk/>
          <pc:sldMk cId="2205463277" sldId="768"/>
        </pc:sldMkLst>
        <pc:spChg chg="mod">
          <ac:chgData name="Mehul Kumawat" userId="09eb782621b3e155" providerId="LiveId" clId="{836D76BB-95F2-394E-A361-F6F86F0A2085}" dt="2025-02-02T22:04:38.711" v="270"/>
          <ac:spMkLst>
            <pc:docMk/>
            <pc:sldMk cId="2205463277" sldId="768"/>
            <ac:spMk id="3" creationId="{9859564E-3451-E183-B4F8-7397388338AE}"/>
          </ac:spMkLst>
        </pc:spChg>
      </pc:sldChg>
      <pc:sldChg chg="addSp delSp modSp add del mod modAnim modNotesTx">
        <pc:chgData name="Mehul Kumawat" userId="09eb782621b3e155" providerId="LiveId" clId="{836D76BB-95F2-394E-A361-F6F86F0A2085}" dt="2025-02-08T01:44:46.324" v="9491" actId="20577"/>
        <pc:sldMkLst>
          <pc:docMk/>
          <pc:sldMk cId="2202310000" sldId="769"/>
        </pc:sldMkLst>
        <pc:spChg chg="add mod">
          <ac:chgData name="Mehul Kumawat" userId="09eb782621b3e155" providerId="LiveId" clId="{836D76BB-95F2-394E-A361-F6F86F0A2085}" dt="2025-02-05T01:23:08.453" v="4488" actId="20577"/>
          <ac:spMkLst>
            <pc:docMk/>
            <pc:sldMk cId="2202310000" sldId="769"/>
            <ac:spMk id="19" creationId="{AAEE8DEB-DEF6-4C88-2B90-4FA1BC972E08}"/>
          </ac:spMkLst>
        </pc:spChg>
      </pc:sldChg>
      <pc:sldChg chg="modSp mod modNotesTx">
        <pc:chgData name="Mehul Kumawat" userId="09eb782621b3e155" providerId="LiveId" clId="{836D76BB-95F2-394E-A361-F6F86F0A2085}" dt="2025-02-08T01:49:42.788" v="10355" actId="20577"/>
        <pc:sldMkLst>
          <pc:docMk/>
          <pc:sldMk cId="3602333280" sldId="771"/>
        </pc:sldMkLst>
        <pc:spChg chg="mod">
          <ac:chgData name="Mehul Kumawat" userId="09eb782621b3e155" providerId="LiveId" clId="{836D76BB-95F2-394E-A361-F6F86F0A2085}" dt="2025-02-02T23:09:11.973" v="1699" actId="20577"/>
          <ac:spMkLst>
            <pc:docMk/>
            <pc:sldMk cId="3602333280" sldId="771"/>
            <ac:spMk id="2" creationId="{CCD096C5-559D-386E-C0D2-DD9D3E687C56}"/>
          </ac:spMkLst>
        </pc:spChg>
      </pc:sldChg>
      <pc:sldChg chg="addSp modSp mod modAnim">
        <pc:chgData name="Mehul Kumawat" userId="09eb782621b3e155" providerId="LiveId" clId="{836D76BB-95F2-394E-A361-F6F86F0A2085}" dt="2025-02-03T11:02:20.640" v="1802" actId="20577"/>
        <pc:sldMkLst>
          <pc:docMk/>
          <pc:sldMk cId="2535567765" sldId="772"/>
        </pc:sldMkLst>
        <pc:spChg chg="mod">
          <ac:chgData name="Mehul Kumawat" userId="09eb782621b3e155" providerId="LiveId" clId="{836D76BB-95F2-394E-A361-F6F86F0A2085}" dt="2025-02-02T23:10:34.157" v="1737" actId="20577"/>
          <ac:spMkLst>
            <pc:docMk/>
            <pc:sldMk cId="2535567765" sldId="772"/>
            <ac:spMk id="2" creationId="{A77EE4C8-102B-9A7B-D722-A2D2E292C492}"/>
          </ac:spMkLst>
        </pc:spChg>
        <pc:spChg chg="add mod">
          <ac:chgData name="Mehul Kumawat" userId="09eb782621b3e155" providerId="LiveId" clId="{836D76BB-95F2-394E-A361-F6F86F0A2085}" dt="2025-02-03T11:02:20.640" v="1802" actId="20577"/>
          <ac:spMkLst>
            <pc:docMk/>
            <pc:sldMk cId="2535567765" sldId="772"/>
            <ac:spMk id="13" creationId="{96809C4C-F262-FE71-32E6-0B15AD987AD1}"/>
          </ac:spMkLst>
        </pc:spChg>
      </pc:sldChg>
      <pc:sldChg chg="modSp mod modAnim">
        <pc:chgData name="Mehul Kumawat" userId="09eb782621b3e155" providerId="LiveId" clId="{836D76BB-95F2-394E-A361-F6F86F0A2085}" dt="2025-02-05T01:33:27.341" v="4595" actId="255"/>
        <pc:sldMkLst>
          <pc:docMk/>
          <pc:sldMk cId="1536988312" sldId="773"/>
        </pc:sldMkLst>
        <pc:graphicFrameChg chg="mod modGraphic">
          <ac:chgData name="Mehul Kumawat" userId="09eb782621b3e155" providerId="LiveId" clId="{836D76BB-95F2-394E-A361-F6F86F0A2085}" dt="2025-02-05T01:33:27.341" v="4595" actId="255"/>
          <ac:graphicFrameMkLst>
            <pc:docMk/>
            <pc:sldMk cId="1536988312" sldId="773"/>
            <ac:graphicFrameMk id="8" creationId="{0E32BA4E-7F60-7149-F5AD-F751C94B9B8C}"/>
          </ac:graphicFrameMkLst>
        </pc:graphicFrameChg>
      </pc:sldChg>
      <pc:sldChg chg="addSp modSp mod modAnim">
        <pc:chgData name="Mehul Kumawat" userId="09eb782621b3e155" providerId="LiveId" clId="{836D76BB-95F2-394E-A361-F6F86F0A2085}" dt="2025-02-05T00:36:27.710" v="3611" actId="1038"/>
        <pc:sldMkLst>
          <pc:docMk/>
          <pc:sldMk cId="1612802933" sldId="774"/>
        </pc:sldMkLst>
        <pc:spChg chg="mod">
          <ac:chgData name="Mehul Kumawat" userId="09eb782621b3e155" providerId="LiveId" clId="{836D76BB-95F2-394E-A361-F6F86F0A2085}" dt="2025-02-02T23:10:28.162" v="1734" actId="20577"/>
          <ac:spMkLst>
            <pc:docMk/>
            <pc:sldMk cId="1612802933" sldId="774"/>
            <ac:spMk id="2" creationId="{AD72B000-F786-937C-D4B3-277E940E7F72}"/>
          </ac:spMkLst>
        </pc:spChg>
        <pc:spChg chg="add mod">
          <ac:chgData name="Mehul Kumawat" userId="09eb782621b3e155" providerId="LiveId" clId="{836D76BB-95F2-394E-A361-F6F86F0A2085}" dt="2025-02-03T11:02:17.338" v="1800" actId="20577"/>
          <ac:spMkLst>
            <pc:docMk/>
            <pc:sldMk cId="1612802933" sldId="774"/>
            <ac:spMk id="17" creationId="{8D99ABC5-9129-6E42-A19A-B5BF5D7570C9}"/>
          </ac:spMkLst>
        </pc:spChg>
        <pc:picChg chg="mod">
          <ac:chgData name="Mehul Kumawat" userId="09eb782621b3e155" providerId="LiveId" clId="{836D76BB-95F2-394E-A361-F6F86F0A2085}" dt="2025-02-05T00:36:27.710" v="3611" actId="1038"/>
          <ac:picMkLst>
            <pc:docMk/>
            <pc:sldMk cId="1612802933" sldId="774"/>
            <ac:picMk id="7" creationId="{9739A967-619F-79D0-9B37-16D540A375E4}"/>
          </ac:picMkLst>
        </pc:picChg>
      </pc:sldChg>
      <pc:sldChg chg="addSp modSp mod modAnim">
        <pc:chgData name="Mehul Kumawat" userId="09eb782621b3e155" providerId="LiveId" clId="{836D76BB-95F2-394E-A361-F6F86F0A2085}" dt="2025-02-03T11:02:24.097" v="1804" actId="20577"/>
        <pc:sldMkLst>
          <pc:docMk/>
          <pc:sldMk cId="1754574878" sldId="775"/>
        </pc:sldMkLst>
        <pc:spChg chg="mod">
          <ac:chgData name="Mehul Kumawat" userId="09eb782621b3e155" providerId="LiveId" clId="{836D76BB-95F2-394E-A361-F6F86F0A2085}" dt="2025-02-02T23:10:39.347" v="1742" actId="20577"/>
          <ac:spMkLst>
            <pc:docMk/>
            <pc:sldMk cId="1754574878" sldId="775"/>
            <ac:spMk id="2" creationId="{E540C45B-CE79-F459-0CF2-2698AA450D69}"/>
          </ac:spMkLst>
        </pc:spChg>
        <pc:spChg chg="add mod">
          <ac:chgData name="Mehul Kumawat" userId="09eb782621b3e155" providerId="LiveId" clId="{836D76BB-95F2-394E-A361-F6F86F0A2085}" dt="2025-02-03T11:02:24.097" v="1804" actId="20577"/>
          <ac:spMkLst>
            <pc:docMk/>
            <pc:sldMk cId="1754574878" sldId="775"/>
            <ac:spMk id="8" creationId="{E70046EC-5928-E88A-2894-475F4291A3E8}"/>
          </ac:spMkLst>
        </pc:spChg>
      </pc:sldChg>
      <pc:sldChg chg="addSp modSp mod modAnim">
        <pc:chgData name="Mehul Kumawat" userId="09eb782621b3e155" providerId="LiveId" clId="{836D76BB-95F2-394E-A361-F6F86F0A2085}" dt="2025-02-03T11:02:27.385" v="1806" actId="20577"/>
        <pc:sldMkLst>
          <pc:docMk/>
          <pc:sldMk cId="3515901507" sldId="776"/>
        </pc:sldMkLst>
        <pc:spChg chg="mod">
          <ac:chgData name="Mehul Kumawat" userId="09eb782621b3e155" providerId="LiveId" clId="{836D76BB-95F2-394E-A361-F6F86F0A2085}" dt="2025-02-02T23:10:44.643" v="1745" actId="20577"/>
          <ac:spMkLst>
            <pc:docMk/>
            <pc:sldMk cId="3515901507" sldId="776"/>
            <ac:spMk id="2" creationId="{7E0C57BD-08A3-B754-E32B-737472B5D4DA}"/>
          </ac:spMkLst>
        </pc:spChg>
        <pc:spChg chg="add mod">
          <ac:chgData name="Mehul Kumawat" userId="09eb782621b3e155" providerId="LiveId" clId="{836D76BB-95F2-394E-A361-F6F86F0A2085}" dt="2025-02-03T11:02:27.385" v="1806" actId="20577"/>
          <ac:spMkLst>
            <pc:docMk/>
            <pc:sldMk cId="3515901507" sldId="776"/>
            <ac:spMk id="8" creationId="{7B92B397-AECA-46EB-69B0-50FBE28B9BC0}"/>
          </ac:spMkLst>
        </pc:spChg>
      </pc:sldChg>
      <pc:sldChg chg="addSp modSp mod modAnim modNotesTx">
        <pc:chgData name="Mehul Kumawat" userId="09eb782621b3e155" providerId="LiveId" clId="{836D76BB-95F2-394E-A361-F6F86F0A2085}" dt="2025-02-05T01:32:09.639" v="4593" actId="14100"/>
        <pc:sldMkLst>
          <pc:docMk/>
          <pc:sldMk cId="844792642" sldId="777"/>
        </pc:sldMkLst>
        <pc:spChg chg="mod">
          <ac:chgData name="Mehul Kumawat" userId="09eb782621b3e155" providerId="LiveId" clId="{836D76BB-95F2-394E-A361-F6F86F0A2085}" dt="2025-02-02T22:34:18.782" v="1328" actId="167"/>
          <ac:spMkLst>
            <pc:docMk/>
            <pc:sldMk cId="844792642" sldId="777"/>
            <ac:spMk id="5" creationId="{8A92199A-4787-DC90-941E-5DFBEA38341C}"/>
          </ac:spMkLst>
        </pc:spChg>
        <pc:spChg chg="mod">
          <ac:chgData name="Mehul Kumawat" userId="09eb782621b3e155" providerId="LiveId" clId="{836D76BB-95F2-394E-A361-F6F86F0A2085}" dt="2025-02-02T23:10:49.144" v="1748" actId="20577"/>
          <ac:spMkLst>
            <pc:docMk/>
            <pc:sldMk cId="844792642" sldId="777"/>
            <ac:spMk id="8" creationId="{7D861721-308C-EEBF-DE32-AFAA7140DCE1}"/>
          </ac:spMkLst>
        </pc:spChg>
        <pc:spChg chg="add mod">
          <ac:chgData name="Mehul Kumawat" userId="09eb782621b3e155" providerId="LiveId" clId="{836D76BB-95F2-394E-A361-F6F86F0A2085}" dt="2025-02-05T01:32:09.639" v="4593" actId="14100"/>
          <ac:spMkLst>
            <pc:docMk/>
            <pc:sldMk cId="844792642" sldId="777"/>
            <ac:spMk id="9" creationId="{BADC7CAE-AC8A-851C-E9BA-B964E5964672}"/>
          </ac:spMkLst>
        </pc:spChg>
        <pc:graphicFrameChg chg="mod modGraphic">
          <ac:chgData name="Mehul Kumawat" userId="09eb782621b3e155" providerId="LiveId" clId="{836D76BB-95F2-394E-A361-F6F86F0A2085}" dt="2025-02-03T15:11:47.151" v="3060" actId="1076"/>
          <ac:graphicFrameMkLst>
            <pc:docMk/>
            <pc:sldMk cId="844792642" sldId="777"/>
            <ac:graphicFrameMk id="7" creationId="{11BF08B9-832B-7D64-4D07-614E4F7E6DDD}"/>
          </ac:graphicFrameMkLst>
        </pc:graphicFrameChg>
      </pc:sldChg>
      <pc:sldChg chg="modSp mod modAnim">
        <pc:chgData name="Mehul Kumawat" userId="09eb782621b3e155" providerId="LiveId" clId="{836D76BB-95F2-394E-A361-F6F86F0A2085}" dt="2025-02-05T01:25:33.711" v="4493" actId="14100"/>
        <pc:sldMkLst>
          <pc:docMk/>
          <pc:sldMk cId="2912881429" sldId="778"/>
        </pc:sldMkLst>
        <pc:spChg chg="mod">
          <ac:chgData name="Mehul Kumawat" userId="09eb782621b3e155" providerId="LiveId" clId="{836D76BB-95F2-394E-A361-F6F86F0A2085}" dt="2025-02-02T22:04:38.711" v="270"/>
          <ac:spMkLst>
            <pc:docMk/>
            <pc:sldMk cId="2912881429" sldId="778"/>
            <ac:spMk id="3" creationId="{59ABA3B8-F7BD-3A4E-DC41-5F97B41CB52A}"/>
          </ac:spMkLst>
        </pc:spChg>
        <pc:spChg chg="mod">
          <ac:chgData name="Mehul Kumawat" userId="09eb782621b3e155" providerId="LiveId" clId="{836D76BB-95F2-394E-A361-F6F86F0A2085}" dt="2025-02-05T01:25:33.711" v="4493" actId="14100"/>
          <ac:spMkLst>
            <pc:docMk/>
            <pc:sldMk cId="2912881429" sldId="778"/>
            <ac:spMk id="7" creationId="{40A9604B-6FAA-597E-4309-7FF5F5530E65}"/>
          </ac:spMkLst>
        </pc:spChg>
      </pc:sldChg>
      <pc:sldChg chg="modSp mod modAnim">
        <pc:chgData name="Mehul Kumawat" userId="09eb782621b3e155" providerId="LiveId" clId="{836D76BB-95F2-394E-A361-F6F86F0A2085}" dt="2025-02-05T01:25:18.629" v="4490" actId="14100"/>
        <pc:sldMkLst>
          <pc:docMk/>
          <pc:sldMk cId="3598108187" sldId="779"/>
        </pc:sldMkLst>
        <pc:spChg chg="mod">
          <ac:chgData name="Mehul Kumawat" userId="09eb782621b3e155" providerId="LiveId" clId="{836D76BB-95F2-394E-A361-F6F86F0A2085}" dt="2025-02-02T22:04:38.711" v="270"/>
          <ac:spMkLst>
            <pc:docMk/>
            <pc:sldMk cId="3598108187" sldId="779"/>
            <ac:spMk id="3" creationId="{7C26023F-1EE0-D629-1C63-3343C3F66DE9}"/>
          </ac:spMkLst>
        </pc:spChg>
        <pc:spChg chg="mod">
          <ac:chgData name="Mehul Kumawat" userId="09eb782621b3e155" providerId="LiveId" clId="{836D76BB-95F2-394E-A361-F6F86F0A2085}" dt="2025-02-05T01:25:18.629" v="4490" actId="14100"/>
          <ac:spMkLst>
            <pc:docMk/>
            <pc:sldMk cId="3598108187" sldId="779"/>
            <ac:spMk id="7" creationId="{2DE01625-AA52-3A60-B04D-91EB7E835246}"/>
          </ac:spMkLst>
        </pc:spChg>
      </pc:sldChg>
      <pc:sldChg chg="modSp mod modAnim">
        <pc:chgData name="Mehul Kumawat" userId="09eb782621b3e155" providerId="LiveId" clId="{836D76BB-95F2-394E-A361-F6F86F0A2085}" dt="2025-02-02T23:44:37.773" v="1793"/>
        <pc:sldMkLst>
          <pc:docMk/>
          <pc:sldMk cId="1951743749" sldId="780"/>
        </pc:sldMkLst>
        <pc:spChg chg="mod">
          <ac:chgData name="Mehul Kumawat" userId="09eb782621b3e155" providerId="LiveId" clId="{836D76BB-95F2-394E-A361-F6F86F0A2085}" dt="2025-02-02T23:10:58.050" v="1751" actId="20577"/>
          <ac:spMkLst>
            <pc:docMk/>
            <pc:sldMk cId="1951743749" sldId="780"/>
            <ac:spMk id="2" creationId="{F58A63F5-7122-0DF2-9D87-FCA2E7F2EEEC}"/>
          </ac:spMkLst>
        </pc:spChg>
      </pc:sldChg>
      <pc:sldChg chg="addSp delSp modSp new mod modAnim">
        <pc:chgData name="Mehul Kumawat" userId="09eb782621b3e155" providerId="LiveId" clId="{836D76BB-95F2-394E-A361-F6F86F0A2085}" dt="2025-02-02T23:43:40.832" v="1776"/>
        <pc:sldMkLst>
          <pc:docMk/>
          <pc:sldMk cId="422044155" sldId="781"/>
        </pc:sldMkLst>
        <pc:spChg chg="add mod">
          <ac:chgData name="Mehul Kumawat" userId="09eb782621b3e155" providerId="LiveId" clId="{836D76BB-95F2-394E-A361-F6F86F0A2085}" dt="2025-02-02T23:10:22.136" v="1731" actId="20577"/>
          <ac:spMkLst>
            <pc:docMk/>
            <pc:sldMk cId="422044155" sldId="781"/>
            <ac:spMk id="9" creationId="{849CD894-855E-A46C-B032-63D7D141FD80}"/>
          </ac:spMkLst>
        </pc:spChg>
        <pc:spChg chg="add mod">
          <ac:chgData name="Mehul Kumawat" userId="09eb782621b3e155" providerId="LiveId" clId="{836D76BB-95F2-394E-A361-F6F86F0A2085}" dt="2025-02-02T22:27:31.783" v="848" actId="20577"/>
          <ac:spMkLst>
            <pc:docMk/>
            <pc:sldMk cId="422044155" sldId="781"/>
            <ac:spMk id="10" creationId="{F4F41488-BBFA-44EB-4E93-AEF27793292F}"/>
          </ac:spMkLst>
        </pc:spChg>
        <pc:spChg chg="add mod">
          <ac:chgData name="Mehul Kumawat" userId="09eb782621b3e155" providerId="LiveId" clId="{836D76BB-95F2-394E-A361-F6F86F0A2085}" dt="2025-02-02T22:28:28.320" v="934" actId="14100"/>
          <ac:spMkLst>
            <pc:docMk/>
            <pc:sldMk cId="422044155" sldId="781"/>
            <ac:spMk id="11" creationId="{C84B33A1-BEA3-0ED2-7C9F-67BE404D6F46}"/>
          </ac:spMkLst>
        </pc:spChg>
        <pc:picChg chg="add mod">
          <ac:chgData name="Mehul Kumawat" userId="09eb782621b3e155" providerId="LiveId" clId="{836D76BB-95F2-394E-A361-F6F86F0A2085}" dt="2025-02-02T19:46:43.760" v="29" actId="14100"/>
          <ac:picMkLst>
            <pc:docMk/>
            <pc:sldMk cId="422044155" sldId="781"/>
            <ac:picMk id="8" creationId="{812FA368-8758-49D4-835E-9952043AA141}"/>
          </ac:picMkLst>
        </pc:picChg>
        <pc:picChg chg="add mod">
          <ac:chgData name="Mehul Kumawat" userId="09eb782621b3e155" providerId="LiveId" clId="{836D76BB-95F2-394E-A361-F6F86F0A2085}" dt="2025-02-02T19:47:09.023" v="31" actId="1076"/>
          <ac:picMkLst>
            <pc:docMk/>
            <pc:sldMk cId="422044155" sldId="781"/>
            <ac:picMk id="2050" creationId="{AD0D4621-21D6-73E9-64B7-64F9E375C626}"/>
          </ac:picMkLst>
        </pc:picChg>
      </pc:sldChg>
      <pc:sldChg chg="addSp delSp modSp add mod modAnim modNotesTx">
        <pc:chgData name="Mehul Kumawat" userId="09eb782621b3e155" providerId="LiveId" clId="{836D76BB-95F2-394E-A361-F6F86F0A2085}" dt="2025-02-08T01:45:39.122" v="9603" actId="20577"/>
        <pc:sldMkLst>
          <pc:docMk/>
          <pc:sldMk cId="1323480553" sldId="782"/>
        </pc:sldMkLst>
        <pc:spChg chg="add mod">
          <ac:chgData name="Mehul Kumawat" userId="09eb782621b3e155" providerId="LiveId" clId="{836D76BB-95F2-394E-A361-F6F86F0A2085}" dt="2025-02-02T22:26:27.313" v="757" actId="14100"/>
          <ac:spMkLst>
            <pc:docMk/>
            <pc:sldMk cId="1323480553" sldId="782"/>
            <ac:spMk id="12" creationId="{50EA95C4-3523-7060-85B0-5425D0C93CA1}"/>
          </ac:spMkLst>
        </pc:spChg>
        <pc:picChg chg="add mod">
          <ac:chgData name="Mehul Kumawat" userId="09eb782621b3e155" providerId="LiveId" clId="{836D76BB-95F2-394E-A361-F6F86F0A2085}" dt="2025-02-03T15:23:03.481" v="3147" actId="14100"/>
          <ac:picMkLst>
            <pc:docMk/>
            <pc:sldMk cId="1323480553" sldId="782"/>
            <ac:picMk id="10" creationId="{3990E344-58B1-F87B-55C9-C5CD2AFD8246}"/>
          </ac:picMkLst>
        </pc:picChg>
      </pc:sldChg>
      <pc:sldChg chg="addSp modSp add mod modAnim modNotesTx">
        <pc:chgData name="Mehul Kumawat" userId="09eb782621b3e155" providerId="LiveId" clId="{836D76BB-95F2-394E-A361-F6F86F0A2085}" dt="2025-02-08T02:22:06.857" v="11374" actId="20577"/>
        <pc:sldMkLst>
          <pc:docMk/>
          <pc:sldMk cId="3913586425" sldId="783"/>
        </pc:sldMkLst>
        <pc:spChg chg="mod">
          <ac:chgData name="Mehul Kumawat" userId="09eb782621b3e155" providerId="LiveId" clId="{836D76BB-95F2-394E-A361-F6F86F0A2085}" dt="2025-02-02T21:56:39.939" v="210" actId="2711"/>
          <ac:spMkLst>
            <pc:docMk/>
            <pc:sldMk cId="3913586425" sldId="783"/>
            <ac:spMk id="2" creationId="{01E1F3E4-BC96-C181-F870-B9DFD138BEF1}"/>
          </ac:spMkLst>
        </pc:spChg>
        <pc:spChg chg="mod">
          <ac:chgData name="Mehul Kumawat" userId="09eb782621b3e155" providerId="LiveId" clId="{836D76BB-95F2-394E-A361-F6F86F0A2085}" dt="2025-02-02T21:56:39.939" v="210" actId="2711"/>
          <ac:spMkLst>
            <pc:docMk/>
            <pc:sldMk cId="3913586425" sldId="783"/>
            <ac:spMk id="3" creationId="{C7BC4EA9-3893-9269-1E94-CB744FA42616}"/>
          </ac:spMkLst>
        </pc:spChg>
        <pc:spChg chg="mod">
          <ac:chgData name="Mehul Kumawat" userId="09eb782621b3e155" providerId="LiveId" clId="{836D76BB-95F2-394E-A361-F6F86F0A2085}" dt="2025-02-02T21:56:39.939" v="210" actId="2711"/>
          <ac:spMkLst>
            <pc:docMk/>
            <pc:sldMk cId="3913586425" sldId="783"/>
            <ac:spMk id="4" creationId="{049E5357-8AE2-CA8B-17B0-F3D17451AA0E}"/>
          </ac:spMkLst>
        </pc:spChg>
        <pc:spChg chg="mod">
          <ac:chgData name="Mehul Kumawat" userId="09eb782621b3e155" providerId="LiveId" clId="{836D76BB-95F2-394E-A361-F6F86F0A2085}" dt="2025-02-02T21:56:39.939" v="210" actId="2711"/>
          <ac:spMkLst>
            <pc:docMk/>
            <pc:sldMk cId="3913586425" sldId="783"/>
            <ac:spMk id="6" creationId="{CBAB76E7-9193-D610-904E-D54EF9A7DB2C}"/>
          </ac:spMkLst>
        </pc:spChg>
        <pc:graphicFrameChg chg="mod">
          <ac:chgData name="Mehul Kumawat" userId="09eb782621b3e155" providerId="LiveId" clId="{836D76BB-95F2-394E-A361-F6F86F0A2085}" dt="2025-02-02T21:58:36.367" v="224" actId="1076"/>
          <ac:graphicFrameMkLst>
            <pc:docMk/>
            <pc:sldMk cId="3913586425" sldId="783"/>
            <ac:graphicFrameMk id="5" creationId="{953EE97F-E04C-F39C-4C79-12D6B52AA5C5}"/>
          </ac:graphicFrameMkLst>
        </pc:graphicFrameChg>
        <pc:graphicFrameChg chg="mod">
          <ac:chgData name="Mehul Kumawat" userId="09eb782621b3e155" providerId="LiveId" clId="{836D76BB-95F2-394E-A361-F6F86F0A2085}" dt="2025-02-08T02:22:06.857" v="11374" actId="20577"/>
          <ac:graphicFrameMkLst>
            <pc:docMk/>
            <pc:sldMk cId="3913586425" sldId="783"/>
            <ac:graphicFrameMk id="7" creationId="{B4E53BFB-F7DF-B300-F61F-4C5C620DAE44}"/>
          </ac:graphicFrameMkLst>
        </pc:graphicFrameChg>
        <pc:graphicFrameChg chg="add mod">
          <ac:chgData name="Mehul Kumawat" userId="09eb782621b3e155" providerId="LiveId" clId="{836D76BB-95F2-394E-A361-F6F86F0A2085}" dt="2025-02-02T21:59:02.946" v="230" actId="20577"/>
          <ac:graphicFrameMkLst>
            <pc:docMk/>
            <pc:sldMk cId="3913586425" sldId="783"/>
            <ac:graphicFrameMk id="8" creationId="{C3CBCDF8-7004-511E-24EF-89471C20BE1B}"/>
          </ac:graphicFrameMkLst>
        </pc:graphicFrameChg>
        <pc:graphicFrameChg chg="mod">
          <ac:chgData name="Mehul Kumawat" userId="09eb782621b3e155" providerId="LiveId" clId="{836D76BB-95F2-394E-A361-F6F86F0A2085}" dt="2025-02-02T21:59:08.076" v="234" actId="20577"/>
          <ac:graphicFrameMkLst>
            <pc:docMk/>
            <pc:sldMk cId="3913586425" sldId="783"/>
            <ac:graphicFrameMk id="11" creationId="{4279A80E-4972-7B46-256E-915E1E1B88F3}"/>
          </ac:graphicFrameMkLst>
        </pc:graphicFrameChg>
        <pc:graphicFrameChg chg="mod">
          <ac:chgData name="Mehul Kumawat" userId="09eb782621b3e155" providerId="LiveId" clId="{836D76BB-95F2-394E-A361-F6F86F0A2085}" dt="2025-02-02T21:58:51.979" v="227" actId="1076"/>
          <ac:graphicFrameMkLst>
            <pc:docMk/>
            <pc:sldMk cId="3913586425" sldId="783"/>
            <ac:graphicFrameMk id="19" creationId="{130A5DC0-6B8C-A398-8B7F-B5814589E78B}"/>
          </ac:graphicFrameMkLst>
        </pc:graphicFrameChg>
      </pc:sldChg>
      <pc:sldChg chg="addSp delSp modSp add mod delAnim modAnim modNotesTx">
        <pc:chgData name="Mehul Kumawat" userId="09eb782621b3e155" providerId="LiveId" clId="{836D76BB-95F2-394E-A361-F6F86F0A2085}" dt="2025-02-05T00:58:48.496" v="3993" actId="20577"/>
        <pc:sldMkLst>
          <pc:docMk/>
          <pc:sldMk cId="3942912770" sldId="784"/>
        </pc:sldMkLst>
        <pc:spChg chg="mod">
          <ac:chgData name="Mehul Kumawat" userId="09eb782621b3e155" providerId="LiveId" clId="{836D76BB-95F2-394E-A361-F6F86F0A2085}" dt="2025-02-02T22:04:38.711" v="270"/>
          <ac:spMkLst>
            <pc:docMk/>
            <pc:sldMk cId="3942912770" sldId="784"/>
            <ac:spMk id="2" creationId="{5D7F9ED4-4272-3E96-9A4E-BF2DFA27CFC0}"/>
          </ac:spMkLst>
        </pc:spChg>
        <pc:graphicFrameChg chg="add mod modGraphic">
          <ac:chgData name="Mehul Kumawat" userId="09eb782621b3e155" providerId="LiveId" clId="{836D76BB-95F2-394E-A361-F6F86F0A2085}" dt="2025-02-05T00:58:48.496" v="3993" actId="20577"/>
          <ac:graphicFrameMkLst>
            <pc:docMk/>
            <pc:sldMk cId="3942912770" sldId="784"/>
            <ac:graphicFrameMk id="9" creationId="{C2E717AB-F187-F5B0-360B-3F9B946B49CF}"/>
          </ac:graphicFrameMkLst>
        </pc:graphicFrameChg>
        <pc:graphicFrameChg chg="mod">
          <ac:chgData name="Mehul Kumawat" userId="09eb782621b3e155" providerId="LiveId" clId="{836D76BB-95F2-394E-A361-F6F86F0A2085}" dt="2025-02-03T14:00:40.173" v="2102"/>
          <ac:graphicFrameMkLst>
            <pc:docMk/>
            <pc:sldMk cId="3942912770" sldId="784"/>
            <ac:graphicFrameMk id="11" creationId="{747F2281-A63D-9D57-FEDB-DCBFDABEFE32}"/>
          </ac:graphicFrameMkLst>
        </pc:graphicFrameChg>
      </pc:sldChg>
      <pc:sldChg chg="addSp delSp modSp add mod modNotesTx">
        <pc:chgData name="Mehul Kumawat" userId="09eb782621b3e155" providerId="LiveId" clId="{836D76BB-95F2-394E-A361-F6F86F0A2085}" dt="2025-02-08T02:41:35.329" v="11429" actId="20577"/>
        <pc:sldMkLst>
          <pc:docMk/>
          <pc:sldMk cId="1574092846" sldId="785"/>
        </pc:sldMkLst>
        <pc:spChg chg="mod">
          <ac:chgData name="Mehul Kumawat" userId="09eb782621b3e155" providerId="LiveId" clId="{836D76BB-95F2-394E-A361-F6F86F0A2085}" dt="2025-02-03T11:04:04.049" v="1834" actId="20577"/>
          <ac:spMkLst>
            <pc:docMk/>
            <pc:sldMk cId="1574092846" sldId="785"/>
            <ac:spMk id="8" creationId="{FD209F01-619B-3D72-132C-641A7B398E0C}"/>
          </ac:spMkLst>
        </pc:spChg>
        <pc:spChg chg="add mod">
          <ac:chgData name="Mehul Kumawat" userId="09eb782621b3e155" providerId="LiveId" clId="{836D76BB-95F2-394E-A361-F6F86F0A2085}" dt="2025-02-08T02:41:35.329" v="11429" actId="20577"/>
          <ac:spMkLst>
            <pc:docMk/>
            <pc:sldMk cId="1574092846" sldId="785"/>
            <ac:spMk id="16" creationId="{37C5C6B9-AF22-E63F-9383-B6D46793D194}"/>
          </ac:spMkLst>
        </pc:spChg>
        <pc:picChg chg="add mod">
          <ac:chgData name="Mehul Kumawat" userId="09eb782621b3e155" providerId="LiveId" clId="{836D76BB-95F2-394E-A361-F6F86F0A2085}" dt="2025-02-03T11:05:36.381" v="1850" actId="1076"/>
          <ac:picMkLst>
            <pc:docMk/>
            <pc:sldMk cId="1574092846" sldId="785"/>
            <ac:picMk id="3" creationId="{8CEE5EF8-B481-AD16-73CE-7C4653D99B17}"/>
          </ac:picMkLst>
        </pc:picChg>
        <pc:picChg chg="add mod">
          <ac:chgData name="Mehul Kumawat" userId="09eb782621b3e155" providerId="LiveId" clId="{836D76BB-95F2-394E-A361-F6F86F0A2085}" dt="2025-02-03T11:05:16.283" v="1846" actId="14100"/>
          <ac:picMkLst>
            <pc:docMk/>
            <pc:sldMk cId="1574092846" sldId="785"/>
            <ac:picMk id="13" creationId="{B11F8E16-8581-FC69-7141-FAC96B383AD3}"/>
          </ac:picMkLst>
        </pc:picChg>
        <pc:picChg chg="add mod">
          <ac:chgData name="Mehul Kumawat" userId="09eb782621b3e155" providerId="LiveId" clId="{836D76BB-95F2-394E-A361-F6F86F0A2085}" dt="2025-02-03T11:05:23.415" v="1847" actId="14100"/>
          <ac:picMkLst>
            <pc:docMk/>
            <pc:sldMk cId="1574092846" sldId="785"/>
            <ac:picMk id="15" creationId="{87D8E742-0604-0B23-DF74-226328A1147F}"/>
          </ac:picMkLst>
        </pc:picChg>
        <pc:picChg chg="add mod">
          <ac:chgData name="Mehul Kumawat" userId="09eb782621b3e155" providerId="LiveId" clId="{836D76BB-95F2-394E-A361-F6F86F0A2085}" dt="2025-02-03T11:09:09.454" v="1959" actId="1076"/>
          <ac:picMkLst>
            <pc:docMk/>
            <pc:sldMk cId="1574092846" sldId="785"/>
            <ac:picMk id="18" creationId="{9A9AAAB1-EB75-256E-BA87-FC63E896CA47}"/>
          </ac:picMkLst>
        </pc:picChg>
      </pc:sldChg>
      <pc:sldChg chg="addSp delSp modSp add del mod delAnim">
        <pc:chgData name="Mehul Kumawat" userId="09eb782621b3e155" providerId="LiveId" clId="{836D76BB-95F2-394E-A361-F6F86F0A2085}" dt="2025-02-02T22:22:00.466" v="630" actId="2696"/>
        <pc:sldMkLst>
          <pc:docMk/>
          <pc:sldMk cId="3439563457" sldId="785"/>
        </pc:sldMkLst>
      </pc:sldChg>
      <pc:sldChg chg="addSp delSp modSp add del mod delAnim modAnim">
        <pc:chgData name="Mehul Kumawat" userId="09eb782621b3e155" providerId="LiveId" clId="{836D76BB-95F2-394E-A361-F6F86F0A2085}" dt="2025-02-08T02:20:14.161" v="11370" actId="14100"/>
        <pc:sldMkLst>
          <pc:docMk/>
          <pc:sldMk cId="873707204" sldId="786"/>
        </pc:sldMkLst>
        <pc:spChg chg="add del">
          <ac:chgData name="Mehul Kumawat" userId="09eb782621b3e155" providerId="LiveId" clId="{836D76BB-95F2-394E-A361-F6F86F0A2085}" dt="2025-02-08T02:19:36.993" v="11365" actId="478"/>
          <ac:spMkLst>
            <pc:docMk/>
            <pc:sldMk cId="873707204" sldId="786"/>
            <ac:spMk id="4" creationId="{EE29D8F1-80A7-0F0A-4456-7DAECF90D594}"/>
          </ac:spMkLst>
        </pc:spChg>
        <pc:spChg chg="add mod">
          <ac:chgData name="Mehul Kumawat" userId="09eb782621b3e155" providerId="LiveId" clId="{836D76BB-95F2-394E-A361-F6F86F0A2085}" dt="2025-02-08T02:19:57.134" v="11366" actId="1076"/>
          <ac:spMkLst>
            <pc:docMk/>
            <pc:sldMk cId="873707204" sldId="786"/>
            <ac:spMk id="25" creationId="{64C64C30-6C49-A49C-DDC6-7B8648713CA9}"/>
          </ac:spMkLst>
        </pc:spChg>
        <pc:spChg chg="add mod">
          <ac:chgData name="Mehul Kumawat" userId="09eb782621b3e155" providerId="LiveId" clId="{836D76BB-95F2-394E-A361-F6F86F0A2085}" dt="2025-02-08T02:19:57.134" v="11366" actId="1076"/>
          <ac:spMkLst>
            <pc:docMk/>
            <pc:sldMk cId="873707204" sldId="786"/>
            <ac:spMk id="31" creationId="{724B7D26-9C18-E06C-C1FC-E9E8AB1EB5A7}"/>
          </ac:spMkLst>
        </pc:spChg>
        <pc:spChg chg="add mod">
          <ac:chgData name="Mehul Kumawat" userId="09eb782621b3e155" providerId="LiveId" clId="{836D76BB-95F2-394E-A361-F6F86F0A2085}" dt="2025-02-08T02:19:57.134" v="11366" actId="1076"/>
          <ac:spMkLst>
            <pc:docMk/>
            <pc:sldMk cId="873707204" sldId="786"/>
            <ac:spMk id="37" creationId="{E8015775-E416-92FE-DEA8-FA2D662855ED}"/>
          </ac:spMkLst>
        </pc:spChg>
        <pc:spChg chg="add mod">
          <ac:chgData name="Mehul Kumawat" userId="09eb782621b3e155" providerId="LiveId" clId="{836D76BB-95F2-394E-A361-F6F86F0A2085}" dt="2025-02-08T02:19:57.134" v="11366" actId="1076"/>
          <ac:spMkLst>
            <pc:docMk/>
            <pc:sldMk cId="873707204" sldId="786"/>
            <ac:spMk id="38" creationId="{5BB36C70-4DF7-41A9-7365-AA5C85348EBA}"/>
          </ac:spMkLst>
        </pc:spChg>
        <pc:picChg chg="add del mod modCrop">
          <ac:chgData name="Mehul Kumawat" userId="09eb782621b3e155" providerId="LiveId" clId="{836D76BB-95F2-394E-A361-F6F86F0A2085}" dt="2025-02-08T01:56:36.051" v="11080" actId="478"/>
          <ac:picMkLst>
            <pc:docMk/>
            <pc:sldMk cId="873707204" sldId="786"/>
            <ac:picMk id="10" creationId="{7E5C4F05-D4B1-9954-7FC9-FB27C64A1983}"/>
          </ac:picMkLst>
        </pc:picChg>
        <pc:picChg chg="add del mod modCrop">
          <ac:chgData name="Mehul Kumawat" userId="09eb782621b3e155" providerId="LiveId" clId="{836D76BB-95F2-394E-A361-F6F86F0A2085}" dt="2025-02-08T01:56:36.051" v="11080" actId="478"/>
          <ac:picMkLst>
            <pc:docMk/>
            <pc:sldMk cId="873707204" sldId="786"/>
            <ac:picMk id="12" creationId="{FBEB7B3C-33EE-689F-B6C7-30BD146CF9D6}"/>
          </ac:picMkLst>
        </pc:picChg>
        <pc:picChg chg="add mod">
          <ac:chgData name="Mehul Kumawat" userId="09eb782621b3e155" providerId="LiveId" clId="{836D76BB-95F2-394E-A361-F6F86F0A2085}" dt="2025-02-08T02:15:34.256" v="11273" actId="1076"/>
          <ac:picMkLst>
            <pc:docMk/>
            <pc:sldMk cId="873707204" sldId="786"/>
            <ac:picMk id="15" creationId="{0FF735B1-7810-8F29-0F4C-B1413AAAFD33}"/>
          </ac:picMkLst>
        </pc:picChg>
        <pc:picChg chg="add mod">
          <ac:chgData name="Mehul Kumawat" userId="09eb782621b3e155" providerId="LiveId" clId="{836D76BB-95F2-394E-A361-F6F86F0A2085}" dt="2025-02-08T02:19:57.134" v="11366" actId="1076"/>
          <ac:picMkLst>
            <pc:docMk/>
            <pc:sldMk cId="873707204" sldId="786"/>
            <ac:picMk id="56" creationId="{CCC1B0C9-3E2A-AF91-AE8C-D1F2FAFBB9DE}"/>
          </ac:picMkLst>
        </pc:picChg>
        <pc:picChg chg="add mod">
          <ac:chgData name="Mehul Kumawat" userId="09eb782621b3e155" providerId="LiveId" clId="{836D76BB-95F2-394E-A361-F6F86F0A2085}" dt="2025-02-08T02:19:57.134" v="11366" actId="1076"/>
          <ac:picMkLst>
            <pc:docMk/>
            <pc:sldMk cId="873707204" sldId="786"/>
            <ac:picMk id="58" creationId="{D1A784BB-2A1C-A104-339F-4B2C31C67C3D}"/>
          </ac:picMkLst>
        </pc:picChg>
        <pc:cxnChg chg="add mod">
          <ac:chgData name="Mehul Kumawat" userId="09eb782621b3e155" providerId="LiveId" clId="{836D76BB-95F2-394E-A361-F6F86F0A2085}" dt="2025-02-08T02:20:01.708" v="11367" actId="14100"/>
          <ac:cxnSpMkLst>
            <pc:docMk/>
            <pc:sldMk cId="873707204" sldId="786"/>
            <ac:cxnSpMk id="19" creationId="{CC727567-34B8-2330-1ED3-3C4782AF0671}"/>
          </ac:cxnSpMkLst>
        </pc:cxnChg>
        <pc:cxnChg chg="add mod">
          <ac:chgData name="Mehul Kumawat" userId="09eb782621b3e155" providerId="LiveId" clId="{836D76BB-95F2-394E-A361-F6F86F0A2085}" dt="2025-02-08T02:20:05.024" v="11368" actId="14100"/>
          <ac:cxnSpMkLst>
            <pc:docMk/>
            <pc:sldMk cId="873707204" sldId="786"/>
            <ac:cxnSpMk id="27" creationId="{BE301C05-6C83-0FFA-CF01-2679A8A4BA9F}"/>
          </ac:cxnSpMkLst>
        </pc:cxnChg>
        <pc:cxnChg chg="add mod">
          <ac:chgData name="Mehul Kumawat" userId="09eb782621b3e155" providerId="LiveId" clId="{836D76BB-95F2-394E-A361-F6F86F0A2085}" dt="2025-02-08T02:20:08.694" v="11369" actId="14100"/>
          <ac:cxnSpMkLst>
            <pc:docMk/>
            <pc:sldMk cId="873707204" sldId="786"/>
            <ac:cxnSpMk id="32" creationId="{9180901C-4483-6DB4-FF0A-4210EDBD0E1C}"/>
          </ac:cxnSpMkLst>
        </pc:cxnChg>
        <pc:cxnChg chg="add mod">
          <ac:chgData name="Mehul Kumawat" userId="09eb782621b3e155" providerId="LiveId" clId="{836D76BB-95F2-394E-A361-F6F86F0A2085}" dt="2025-02-08T02:20:14.161" v="11370" actId="14100"/>
          <ac:cxnSpMkLst>
            <pc:docMk/>
            <pc:sldMk cId="873707204" sldId="786"/>
            <ac:cxnSpMk id="35" creationId="{0F82AA73-1EAE-DA44-7183-9F5048DEDB3B}"/>
          </ac:cxnSpMkLst>
        </pc:cxnChg>
      </pc:sldChg>
      <pc:sldChg chg="addSp delSp modSp add mod ord">
        <pc:chgData name="Mehul Kumawat" userId="09eb782621b3e155" providerId="LiveId" clId="{836D76BB-95F2-394E-A361-F6F86F0A2085}" dt="2025-02-05T01:19:18.801" v="4354"/>
        <pc:sldMkLst>
          <pc:docMk/>
          <pc:sldMk cId="3359722677" sldId="787"/>
        </pc:sldMkLst>
        <pc:spChg chg="mod">
          <ac:chgData name="Mehul Kumawat" userId="09eb782621b3e155" providerId="LiveId" clId="{836D76BB-95F2-394E-A361-F6F86F0A2085}" dt="2025-02-05T01:17:55.660" v="4342" actId="242"/>
          <ac:spMkLst>
            <pc:docMk/>
            <pc:sldMk cId="3359722677" sldId="787"/>
            <ac:spMk id="7" creationId="{06465E8C-7A88-E174-8A10-08E6E972B24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FBE787DD-74BB-4348-91BF-952C3FC32A56}">
      <dgm:prSet custT="1"/>
      <dgm:spPr>
        <a:solidFill>
          <a:srgbClr val="002043"/>
        </a:solidFill>
      </dgm:spPr>
      <dgm:t>
        <a:bodyPr/>
        <a:lstStyle/>
        <a:p>
          <a:pPr algn="l"/>
          <a:r>
            <a:rPr lang="en-IN" sz="1800" dirty="0">
              <a:solidFill>
                <a:schemeClr val="bg1"/>
              </a:solidFill>
              <a:latin typeface="Book Antiqua" panose="02040602050305030304" pitchFamily="18" charset="0"/>
            </a:rPr>
            <a:t>Generic task solvers</a:t>
          </a:r>
        </a:p>
      </dgm:t>
    </dgm:pt>
    <dgm:pt modelId="{7C87F528-B14D-FF42-BC41-0920089EEFC8}" type="sibTrans" cxnId="{5A91802B-8798-CF4D-9B6A-7C39319ADF2E}">
      <dgm:prSet/>
      <dgm:spPr/>
      <dgm:t>
        <a:bodyPr/>
        <a:lstStyle/>
        <a:p>
          <a:endParaRPr lang="en-GB" sz="1800"/>
        </a:p>
      </dgm:t>
    </dgm:pt>
    <dgm:pt modelId="{18ED6FB0-B152-F84E-B2E3-5AA1E88DB129}" type="parTrans" cxnId="{5A91802B-8798-CF4D-9B6A-7C39319ADF2E}">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2C2C83CD-5DE2-AF4A-BD10-86977064081C}" type="pres">
      <dgm:prSet presAssocID="{FBE787DD-74BB-4348-91BF-952C3FC32A56}" presName="horFlow" presStyleCnt="0"/>
      <dgm:spPr/>
    </dgm:pt>
    <dgm:pt modelId="{62ADECFF-6DDE-0D4D-85B5-0490110E6E4F}" type="pres">
      <dgm:prSet presAssocID="{FBE787DD-74BB-4348-91BF-952C3FC32A56}" presName="bigChev" presStyleLbl="node1" presStyleIdx="0" presStyleCnt="1" custScaleX="614093" custLinFactNeighborX="-10651" custLinFactNeighborY="39"/>
      <dgm:spPr/>
    </dgm:pt>
  </dgm:ptLst>
  <dgm:cxnLst>
    <dgm:cxn modelId="{5A91802B-8798-CF4D-9B6A-7C39319ADF2E}" srcId="{78EB55AD-4DD8-6C42-A602-DDBB3DE2F4CD}" destId="{FBE787DD-74BB-4348-91BF-952C3FC32A56}" srcOrd="0" destOrd="0" parTransId="{18ED6FB0-B152-F84E-B2E3-5AA1E88DB129}" sibTransId="{7C87F528-B14D-FF42-BC41-0920089EEFC8}"/>
    <dgm:cxn modelId="{B3B5732E-CEEF-134B-988E-DD79B1E2BBA1}" type="presOf" srcId="{FBE787DD-74BB-4348-91BF-952C3FC32A56}" destId="{62ADECFF-6DDE-0D4D-85B5-0490110E6E4F}" srcOrd="0" destOrd="0" presId="urn:microsoft.com/office/officeart/2005/8/layout/lProcess3"/>
    <dgm:cxn modelId="{AD6A9733-D9D2-464A-97A8-FE5A7B5C9D7E}" type="presOf" srcId="{78EB55AD-4DD8-6C42-A602-DDBB3DE2F4CD}" destId="{8C3B3A95-E398-D940-B2F5-D3E179779DBB}" srcOrd="0" destOrd="0" presId="urn:microsoft.com/office/officeart/2005/8/layout/lProcess3"/>
    <dgm:cxn modelId="{E38D8A96-1340-4E49-A789-8ABBED5864B3}" type="presParOf" srcId="{8C3B3A95-E398-D940-B2F5-D3E179779DBB}" destId="{2C2C83CD-5DE2-AF4A-BD10-86977064081C}" srcOrd="0" destOrd="0" presId="urn:microsoft.com/office/officeart/2005/8/layout/lProcess3"/>
    <dgm:cxn modelId="{C5DE82C2-E623-1446-AD30-F3657F5BE83D}" type="presParOf" srcId="{2C2C83CD-5DE2-AF4A-BD10-86977064081C}" destId="{62ADECFF-6DDE-0D4D-85B5-0490110E6E4F}"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1FAC264-BE4D-2E4A-96C8-5B5576698C01}"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GB"/>
        </a:p>
      </dgm:t>
    </dgm:pt>
    <dgm:pt modelId="{5FADA3F8-9589-B34A-A56D-17F67769DF9F}">
      <dgm:prSet custT="1"/>
      <dgm:spPr/>
      <dgm:t>
        <a:bodyPr/>
        <a:lstStyle/>
        <a:p>
          <a:r>
            <a:rPr lang="en-IN" sz="1800" dirty="0">
              <a:latin typeface="Book Antiqua" panose="02040602050305030304" pitchFamily="18" charset="0"/>
            </a:rPr>
            <a:t>Fine-tuning Methods:</a:t>
          </a:r>
        </a:p>
      </dgm:t>
    </dgm:pt>
    <dgm:pt modelId="{F9223BF5-F75C-5F46-9E77-F31AD1856F75}" type="parTrans" cxnId="{E6F5CFA5-4A33-8647-ADC3-F1575E51E442}">
      <dgm:prSet/>
      <dgm:spPr/>
      <dgm:t>
        <a:bodyPr/>
        <a:lstStyle/>
        <a:p>
          <a:endParaRPr lang="en-GB"/>
        </a:p>
      </dgm:t>
    </dgm:pt>
    <dgm:pt modelId="{8AA2B451-7E28-0C4A-8B68-41DCE0E11989}" type="sibTrans" cxnId="{E6F5CFA5-4A33-8647-ADC3-F1575E51E442}">
      <dgm:prSet/>
      <dgm:spPr/>
      <dgm:t>
        <a:bodyPr/>
        <a:lstStyle/>
        <a:p>
          <a:endParaRPr lang="en-GB"/>
        </a:p>
      </dgm:t>
    </dgm:pt>
    <dgm:pt modelId="{9B6C3D67-D164-234F-9615-CA9F7A0B44F3}">
      <dgm:prSet custT="1"/>
      <dgm:spPr>
        <a:solidFill>
          <a:schemeClr val="accent6"/>
        </a:solidFill>
      </dgm:spPr>
      <dgm:t>
        <a:bodyPr/>
        <a:lstStyle/>
        <a:p>
          <a:r>
            <a:rPr lang="en-IN" sz="1600" dirty="0">
              <a:latin typeface="Book Antiqua" panose="02040602050305030304" pitchFamily="18" charset="0"/>
            </a:rPr>
            <a:t>Traditional fine-tuning (with and without freezing)</a:t>
          </a:r>
        </a:p>
      </dgm:t>
    </dgm:pt>
    <dgm:pt modelId="{E2D32A81-E309-2645-8A2D-608F83F77A2E}" type="parTrans" cxnId="{80F39B5C-2D41-0048-B1A7-D80BA00C7E99}">
      <dgm:prSet/>
      <dgm:spPr/>
      <dgm:t>
        <a:bodyPr/>
        <a:lstStyle/>
        <a:p>
          <a:endParaRPr lang="en-GB"/>
        </a:p>
      </dgm:t>
    </dgm:pt>
    <dgm:pt modelId="{69F2BDC1-5CFA-3145-A83F-22D068F6E923}" type="sibTrans" cxnId="{80F39B5C-2D41-0048-B1A7-D80BA00C7E99}">
      <dgm:prSet/>
      <dgm:spPr/>
      <dgm:t>
        <a:bodyPr/>
        <a:lstStyle/>
        <a:p>
          <a:endParaRPr lang="en-GB"/>
        </a:p>
      </dgm:t>
    </dgm:pt>
    <dgm:pt modelId="{B2F90791-5387-3B4C-9407-9C824D094A28}">
      <dgm:prSet custT="1"/>
      <dgm:spPr>
        <a:solidFill>
          <a:schemeClr val="accent6"/>
        </a:solidFill>
      </dgm:spPr>
      <dgm:t>
        <a:bodyPr/>
        <a:lstStyle/>
        <a:p>
          <a:r>
            <a:rPr lang="en-IN" sz="1600" dirty="0">
              <a:latin typeface="Book Antiqua" panose="02040602050305030304" pitchFamily="18" charset="0"/>
            </a:rPr>
            <a:t>Parameter-efficient Fine-tuning (PEFT)</a:t>
          </a:r>
        </a:p>
      </dgm:t>
    </dgm:pt>
    <dgm:pt modelId="{5EAB3AE9-F1B9-7946-82AC-779532BDFFE3}" type="parTrans" cxnId="{DF94DF55-48E9-8E49-8325-6EB71D28013B}">
      <dgm:prSet/>
      <dgm:spPr/>
      <dgm:t>
        <a:bodyPr/>
        <a:lstStyle/>
        <a:p>
          <a:endParaRPr lang="en-GB"/>
        </a:p>
      </dgm:t>
    </dgm:pt>
    <dgm:pt modelId="{D9F98AA8-53D1-2342-97EB-D438775D16DD}" type="sibTrans" cxnId="{DF94DF55-48E9-8E49-8325-6EB71D28013B}">
      <dgm:prSet/>
      <dgm:spPr/>
      <dgm:t>
        <a:bodyPr/>
        <a:lstStyle/>
        <a:p>
          <a:endParaRPr lang="en-GB"/>
        </a:p>
      </dgm:t>
    </dgm:pt>
    <dgm:pt modelId="{E9778BFD-06AA-F044-A2EB-02B199DC8BD9}">
      <dgm:prSet custT="1"/>
      <dgm:spPr/>
      <dgm:t>
        <a:bodyPr/>
        <a:lstStyle/>
        <a:p>
          <a:r>
            <a:rPr lang="en-IN" sz="1800" dirty="0">
              <a:latin typeface="Book Antiqua" panose="02040602050305030304" pitchFamily="18" charset="0"/>
            </a:rPr>
            <a:t>LM Prompting:</a:t>
          </a:r>
        </a:p>
      </dgm:t>
    </dgm:pt>
    <dgm:pt modelId="{0BBB0A39-3235-CC46-ADC7-BAE1232BDB3E}" type="sibTrans" cxnId="{8144B963-3919-204B-B430-DE25D1DBD47C}">
      <dgm:prSet/>
      <dgm:spPr/>
      <dgm:t>
        <a:bodyPr/>
        <a:lstStyle/>
        <a:p>
          <a:endParaRPr lang="en-GB"/>
        </a:p>
      </dgm:t>
    </dgm:pt>
    <dgm:pt modelId="{9EDA6157-BDBA-E147-BB46-9B3B8448C284}" type="parTrans" cxnId="{8144B963-3919-204B-B430-DE25D1DBD47C}">
      <dgm:prSet/>
      <dgm:spPr/>
      <dgm:t>
        <a:bodyPr/>
        <a:lstStyle/>
        <a:p>
          <a:endParaRPr lang="en-GB"/>
        </a:p>
      </dgm:t>
    </dgm:pt>
    <dgm:pt modelId="{81E94054-851C-5D47-A300-BC63E455E25E}">
      <dgm:prSet custT="1"/>
      <dgm:spPr>
        <a:solidFill>
          <a:schemeClr val="accent6"/>
        </a:solidFill>
      </dgm:spPr>
      <dgm:t>
        <a:bodyPr/>
        <a:lstStyle/>
        <a:p>
          <a:r>
            <a:rPr lang="en-IN" sz="1600" dirty="0">
              <a:latin typeface="Book Antiqua" panose="02040602050305030304" pitchFamily="18" charset="0"/>
            </a:rPr>
            <a:t>Zero-Shot Learning (Baseline)</a:t>
          </a:r>
        </a:p>
      </dgm:t>
    </dgm:pt>
    <dgm:pt modelId="{2DEC7E84-F8E6-424C-994D-99757EBE3372}" type="parTrans" cxnId="{AE736890-B3E6-3A49-A175-D8D88A67EB03}">
      <dgm:prSet/>
      <dgm:spPr/>
      <dgm:t>
        <a:bodyPr/>
        <a:lstStyle/>
        <a:p>
          <a:endParaRPr lang="en-GB"/>
        </a:p>
      </dgm:t>
    </dgm:pt>
    <dgm:pt modelId="{40216CF3-2A25-DB4A-B6AC-4AB450518E1B}" type="sibTrans" cxnId="{AE736890-B3E6-3A49-A175-D8D88A67EB03}">
      <dgm:prSet/>
      <dgm:spPr/>
      <dgm:t>
        <a:bodyPr/>
        <a:lstStyle/>
        <a:p>
          <a:endParaRPr lang="en-GB"/>
        </a:p>
      </dgm:t>
    </dgm:pt>
    <dgm:pt modelId="{0EB4814C-6CFB-F649-8325-7BEB8A96B283}">
      <dgm:prSet custT="1"/>
      <dgm:spPr>
        <a:solidFill>
          <a:schemeClr val="accent6"/>
        </a:solidFill>
      </dgm:spPr>
      <dgm:t>
        <a:bodyPr/>
        <a:lstStyle/>
        <a:p>
          <a:r>
            <a:rPr lang="en-IN" sz="1600" dirty="0">
              <a:latin typeface="Book Antiqua" panose="02040602050305030304" pitchFamily="18" charset="0"/>
            </a:rPr>
            <a:t>In-Context Learning</a:t>
          </a:r>
        </a:p>
      </dgm:t>
    </dgm:pt>
    <dgm:pt modelId="{DFE8A2B6-FE78-4247-8641-5D8424CEADFC}" type="parTrans" cxnId="{5AF4C2E7-EC95-1745-8E9C-028D12AAFF20}">
      <dgm:prSet/>
      <dgm:spPr/>
      <dgm:t>
        <a:bodyPr/>
        <a:lstStyle/>
        <a:p>
          <a:endParaRPr lang="en-GB"/>
        </a:p>
      </dgm:t>
    </dgm:pt>
    <dgm:pt modelId="{786EE064-5278-7846-AB95-470FB0B6114C}" type="sibTrans" cxnId="{5AF4C2E7-EC95-1745-8E9C-028D12AAFF20}">
      <dgm:prSet/>
      <dgm:spPr/>
      <dgm:t>
        <a:bodyPr/>
        <a:lstStyle/>
        <a:p>
          <a:endParaRPr lang="en-GB"/>
        </a:p>
      </dgm:t>
    </dgm:pt>
    <dgm:pt modelId="{987B3AFA-0ECE-6748-AFCB-3D184B396478}">
      <dgm:prSet custT="1"/>
      <dgm:spPr/>
      <dgm:t>
        <a:bodyPr/>
        <a:lstStyle/>
        <a:p>
          <a:r>
            <a:rPr lang="en-IN" sz="1800" dirty="0">
              <a:latin typeface="Book Antiqua" panose="02040602050305030304" pitchFamily="18" charset="0"/>
            </a:rPr>
            <a:t>Human Preferences Tuning </a:t>
          </a:r>
        </a:p>
      </dgm:t>
    </dgm:pt>
    <dgm:pt modelId="{B5867114-4E5D-C148-A6C7-BABB338D334D}" type="parTrans" cxnId="{049C452A-35E4-324B-8F9A-BE96F425CC2E}">
      <dgm:prSet/>
      <dgm:spPr/>
      <dgm:t>
        <a:bodyPr/>
        <a:lstStyle/>
        <a:p>
          <a:endParaRPr lang="en-GB"/>
        </a:p>
      </dgm:t>
    </dgm:pt>
    <dgm:pt modelId="{86CFCB3A-B52C-014E-9D60-FFDCD3BA2C6F}" type="sibTrans" cxnId="{049C452A-35E4-324B-8F9A-BE96F425CC2E}">
      <dgm:prSet/>
      <dgm:spPr/>
      <dgm:t>
        <a:bodyPr/>
        <a:lstStyle/>
        <a:p>
          <a:endParaRPr lang="en-GB"/>
        </a:p>
      </dgm:t>
    </dgm:pt>
    <dgm:pt modelId="{D54DE700-54D0-474E-9B37-A52FD2370FE4}" type="pres">
      <dgm:prSet presAssocID="{D1FAC264-BE4D-2E4A-96C8-5B5576698C01}" presName="linear" presStyleCnt="0">
        <dgm:presLayoutVars>
          <dgm:animLvl val="lvl"/>
          <dgm:resizeHandles val="exact"/>
        </dgm:presLayoutVars>
      </dgm:prSet>
      <dgm:spPr/>
    </dgm:pt>
    <dgm:pt modelId="{90CE64CB-AA84-594E-B802-FA23DFA11452}" type="pres">
      <dgm:prSet presAssocID="{E9778BFD-06AA-F044-A2EB-02B199DC8BD9}" presName="parentText" presStyleLbl="node1" presStyleIdx="0" presStyleCnt="3" custScaleY="62818" custLinFactNeighborY="-36744">
        <dgm:presLayoutVars>
          <dgm:chMax val="0"/>
          <dgm:bulletEnabled val="1"/>
        </dgm:presLayoutVars>
      </dgm:prSet>
      <dgm:spPr/>
    </dgm:pt>
    <dgm:pt modelId="{4A7C786B-C4E5-6C4A-94C1-A3616CE3E05F}" type="pres">
      <dgm:prSet presAssocID="{E9778BFD-06AA-F044-A2EB-02B199DC8BD9}" presName="childText" presStyleLbl="revTx" presStyleIdx="0" presStyleCnt="2" custScaleY="61711" custLinFactNeighborY="-32505">
        <dgm:presLayoutVars>
          <dgm:bulletEnabled val="1"/>
        </dgm:presLayoutVars>
      </dgm:prSet>
      <dgm:spPr/>
    </dgm:pt>
    <dgm:pt modelId="{888F438B-80E7-6E46-ACBD-5B14B4962465}" type="pres">
      <dgm:prSet presAssocID="{5FADA3F8-9589-B34A-A56D-17F67769DF9F}" presName="parentText" presStyleLbl="node1" presStyleIdx="1" presStyleCnt="3" custScaleY="59131" custLinFactNeighborY="-2224">
        <dgm:presLayoutVars>
          <dgm:chMax val="0"/>
          <dgm:bulletEnabled val="1"/>
        </dgm:presLayoutVars>
      </dgm:prSet>
      <dgm:spPr/>
    </dgm:pt>
    <dgm:pt modelId="{ADA36470-B7E6-0E47-9FFC-80BF03A491FA}" type="pres">
      <dgm:prSet presAssocID="{5FADA3F8-9589-B34A-A56D-17F67769DF9F}" presName="childText" presStyleLbl="revTx" presStyleIdx="1" presStyleCnt="2" custScaleY="58169" custLinFactNeighborY="-1965">
        <dgm:presLayoutVars>
          <dgm:bulletEnabled val="1"/>
        </dgm:presLayoutVars>
      </dgm:prSet>
      <dgm:spPr/>
    </dgm:pt>
    <dgm:pt modelId="{03AE6B1C-E5E9-7947-8372-581E5DA6F8E8}" type="pres">
      <dgm:prSet presAssocID="{987B3AFA-0ECE-6748-AFCB-3D184B396478}" presName="parentText" presStyleLbl="node1" presStyleIdx="2" presStyleCnt="3" custScaleY="49449" custLinFactNeighborX="-148" custLinFactNeighborY="43655">
        <dgm:presLayoutVars>
          <dgm:chMax val="0"/>
          <dgm:bulletEnabled val="1"/>
        </dgm:presLayoutVars>
      </dgm:prSet>
      <dgm:spPr/>
    </dgm:pt>
  </dgm:ptLst>
  <dgm:cxnLst>
    <dgm:cxn modelId="{072FCE05-3E39-5F4B-B8E0-59FAAF5F8AB3}" type="presOf" srcId="{5FADA3F8-9589-B34A-A56D-17F67769DF9F}" destId="{888F438B-80E7-6E46-ACBD-5B14B4962465}" srcOrd="0" destOrd="0" presId="urn:microsoft.com/office/officeart/2005/8/layout/vList2"/>
    <dgm:cxn modelId="{4BFF181D-BA85-974A-8141-5DF384BBB5F7}" type="presOf" srcId="{0EB4814C-6CFB-F649-8325-7BEB8A96B283}" destId="{4A7C786B-C4E5-6C4A-94C1-A3616CE3E05F}" srcOrd="0" destOrd="1" presId="urn:microsoft.com/office/officeart/2005/8/layout/vList2"/>
    <dgm:cxn modelId="{0A922324-0EBB-F24B-A989-FE6ED4D0D237}" type="presOf" srcId="{9B6C3D67-D164-234F-9615-CA9F7A0B44F3}" destId="{ADA36470-B7E6-0E47-9FFC-80BF03A491FA}" srcOrd="0" destOrd="0" presId="urn:microsoft.com/office/officeart/2005/8/layout/vList2"/>
    <dgm:cxn modelId="{049C452A-35E4-324B-8F9A-BE96F425CC2E}" srcId="{D1FAC264-BE4D-2E4A-96C8-5B5576698C01}" destId="{987B3AFA-0ECE-6748-AFCB-3D184B396478}" srcOrd="2" destOrd="0" parTransId="{B5867114-4E5D-C148-A6C7-BABB338D334D}" sibTransId="{86CFCB3A-B52C-014E-9D60-FFDCD3BA2C6F}"/>
    <dgm:cxn modelId="{1E4F8C40-E287-A547-8F02-CEE943EE22A2}" type="presOf" srcId="{E9778BFD-06AA-F044-A2EB-02B199DC8BD9}" destId="{90CE64CB-AA84-594E-B802-FA23DFA11452}" srcOrd="0" destOrd="0" presId="urn:microsoft.com/office/officeart/2005/8/layout/vList2"/>
    <dgm:cxn modelId="{DF94DF55-48E9-8E49-8325-6EB71D28013B}" srcId="{5FADA3F8-9589-B34A-A56D-17F67769DF9F}" destId="{B2F90791-5387-3B4C-9407-9C824D094A28}" srcOrd="1" destOrd="0" parTransId="{5EAB3AE9-F1B9-7946-82AC-779532BDFFE3}" sibTransId="{D9F98AA8-53D1-2342-97EB-D438775D16DD}"/>
    <dgm:cxn modelId="{80F39B5C-2D41-0048-B1A7-D80BA00C7E99}" srcId="{5FADA3F8-9589-B34A-A56D-17F67769DF9F}" destId="{9B6C3D67-D164-234F-9615-CA9F7A0B44F3}" srcOrd="0" destOrd="0" parTransId="{E2D32A81-E309-2645-8A2D-608F83F77A2E}" sibTransId="{69F2BDC1-5CFA-3145-A83F-22D068F6E923}"/>
    <dgm:cxn modelId="{8144B963-3919-204B-B430-DE25D1DBD47C}" srcId="{D1FAC264-BE4D-2E4A-96C8-5B5576698C01}" destId="{E9778BFD-06AA-F044-A2EB-02B199DC8BD9}" srcOrd="0" destOrd="0" parTransId="{9EDA6157-BDBA-E147-BB46-9B3B8448C284}" sibTransId="{0BBB0A39-3235-CC46-ADC7-BAE1232BDB3E}"/>
    <dgm:cxn modelId="{AE736890-B3E6-3A49-A175-D8D88A67EB03}" srcId="{E9778BFD-06AA-F044-A2EB-02B199DC8BD9}" destId="{81E94054-851C-5D47-A300-BC63E455E25E}" srcOrd="0" destOrd="0" parTransId="{2DEC7E84-F8E6-424C-994D-99757EBE3372}" sibTransId="{40216CF3-2A25-DB4A-B6AC-4AB450518E1B}"/>
    <dgm:cxn modelId="{BF11619E-8A4F-9646-8028-3A94DF416BDF}" type="presOf" srcId="{D1FAC264-BE4D-2E4A-96C8-5B5576698C01}" destId="{D54DE700-54D0-474E-9B37-A52FD2370FE4}" srcOrd="0" destOrd="0" presId="urn:microsoft.com/office/officeart/2005/8/layout/vList2"/>
    <dgm:cxn modelId="{55940F9F-2717-9544-8A7D-1526FFEAEEC0}" type="presOf" srcId="{B2F90791-5387-3B4C-9407-9C824D094A28}" destId="{ADA36470-B7E6-0E47-9FFC-80BF03A491FA}" srcOrd="0" destOrd="1" presId="urn:microsoft.com/office/officeart/2005/8/layout/vList2"/>
    <dgm:cxn modelId="{E6F5CFA5-4A33-8647-ADC3-F1575E51E442}" srcId="{D1FAC264-BE4D-2E4A-96C8-5B5576698C01}" destId="{5FADA3F8-9589-B34A-A56D-17F67769DF9F}" srcOrd="1" destOrd="0" parTransId="{F9223BF5-F75C-5F46-9E77-F31AD1856F75}" sibTransId="{8AA2B451-7E28-0C4A-8B68-41DCE0E11989}"/>
    <dgm:cxn modelId="{964903B9-6798-7A46-BD31-6DD31959537D}" type="presOf" srcId="{81E94054-851C-5D47-A300-BC63E455E25E}" destId="{4A7C786B-C4E5-6C4A-94C1-A3616CE3E05F}" srcOrd="0" destOrd="0" presId="urn:microsoft.com/office/officeart/2005/8/layout/vList2"/>
    <dgm:cxn modelId="{5AF4C2E7-EC95-1745-8E9C-028D12AAFF20}" srcId="{E9778BFD-06AA-F044-A2EB-02B199DC8BD9}" destId="{0EB4814C-6CFB-F649-8325-7BEB8A96B283}" srcOrd="1" destOrd="0" parTransId="{DFE8A2B6-FE78-4247-8641-5D8424CEADFC}" sibTransId="{786EE064-5278-7846-AB95-470FB0B6114C}"/>
    <dgm:cxn modelId="{B7AA95FC-A408-C148-B207-BEB50EDC889D}" type="presOf" srcId="{987B3AFA-0ECE-6748-AFCB-3D184B396478}" destId="{03AE6B1C-E5E9-7947-8372-581E5DA6F8E8}" srcOrd="0" destOrd="0" presId="urn:microsoft.com/office/officeart/2005/8/layout/vList2"/>
    <dgm:cxn modelId="{8B96ABD2-5867-5144-8C76-F9283779C3EC}" type="presParOf" srcId="{D54DE700-54D0-474E-9B37-A52FD2370FE4}" destId="{90CE64CB-AA84-594E-B802-FA23DFA11452}" srcOrd="0" destOrd="0" presId="urn:microsoft.com/office/officeart/2005/8/layout/vList2"/>
    <dgm:cxn modelId="{204A0EFC-A4D4-5649-97F4-97006D151271}" type="presParOf" srcId="{D54DE700-54D0-474E-9B37-A52FD2370FE4}" destId="{4A7C786B-C4E5-6C4A-94C1-A3616CE3E05F}" srcOrd="1" destOrd="0" presId="urn:microsoft.com/office/officeart/2005/8/layout/vList2"/>
    <dgm:cxn modelId="{A17C4B38-C1AB-AC4A-97EF-5E43888A0381}" type="presParOf" srcId="{D54DE700-54D0-474E-9B37-A52FD2370FE4}" destId="{888F438B-80E7-6E46-ACBD-5B14B4962465}" srcOrd="2" destOrd="0" presId="urn:microsoft.com/office/officeart/2005/8/layout/vList2"/>
    <dgm:cxn modelId="{CE33B122-12C1-1549-BF77-E204BCD08B6D}" type="presParOf" srcId="{D54DE700-54D0-474E-9B37-A52FD2370FE4}" destId="{ADA36470-B7E6-0E47-9FFC-80BF03A491FA}" srcOrd="3" destOrd="0" presId="urn:microsoft.com/office/officeart/2005/8/layout/vList2"/>
    <dgm:cxn modelId="{FF8C9534-26B9-784B-8921-66753B90EBBF}" type="presParOf" srcId="{D54DE700-54D0-474E-9B37-A52FD2370FE4}" destId="{03AE6B1C-E5E9-7947-8372-581E5DA6F8E8}" srcOrd="4" destOrd="0" presId="urn:microsoft.com/office/officeart/2005/8/layout/vList2"/>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8E41D74-6DDD-BE4C-A2B3-76F26153129F}" type="doc">
      <dgm:prSet loTypeId="urn:microsoft.com/office/officeart/2005/8/layout/default" loCatId="process" qsTypeId="urn:microsoft.com/office/officeart/2005/8/quickstyle/simple2" qsCatId="simple" csTypeId="urn:microsoft.com/office/officeart/2005/8/colors/accent0_3" csCatId="mainScheme" phldr="1"/>
      <dgm:spPr/>
      <dgm:t>
        <a:bodyPr/>
        <a:lstStyle/>
        <a:p>
          <a:endParaRPr lang="en-GB"/>
        </a:p>
      </dgm:t>
    </dgm:pt>
    <dgm:pt modelId="{C0BB844E-6F9C-BD48-819F-B498458DE2D8}">
      <dgm:prSet custT="1"/>
      <dgm:spPr/>
      <dgm:t>
        <a:bodyPr/>
        <a:lstStyle/>
        <a:p>
          <a:r>
            <a:rPr lang="en-IN" sz="2000" dirty="0">
              <a:solidFill>
                <a:schemeClr val="bg1"/>
              </a:solidFill>
              <a:latin typeface="Book Antiqua" panose="02040602050305030304" pitchFamily="18" charset="0"/>
            </a:rPr>
            <a:t>In-Context Learning</a:t>
          </a:r>
        </a:p>
      </dgm:t>
    </dgm:pt>
    <dgm:pt modelId="{230282C4-D531-E148-84B3-369D9FB27304}" type="parTrans" cxnId="{8FFE567F-8A2F-F74B-8873-06B25DF0C462}">
      <dgm:prSet/>
      <dgm:spPr/>
      <dgm:t>
        <a:bodyPr/>
        <a:lstStyle/>
        <a:p>
          <a:endParaRPr lang="en-GB">
            <a:solidFill>
              <a:schemeClr val="bg1"/>
            </a:solidFill>
          </a:endParaRPr>
        </a:p>
      </dgm:t>
    </dgm:pt>
    <dgm:pt modelId="{969A2D84-9746-E640-A68F-5EC33709DA05}" type="sibTrans" cxnId="{8FFE567F-8A2F-F74B-8873-06B25DF0C462}">
      <dgm:prSet/>
      <dgm:spPr/>
      <dgm:t>
        <a:bodyPr/>
        <a:lstStyle/>
        <a:p>
          <a:endParaRPr lang="en-GB">
            <a:solidFill>
              <a:schemeClr val="bg1"/>
            </a:solidFill>
          </a:endParaRPr>
        </a:p>
      </dgm:t>
    </dgm:pt>
    <dgm:pt modelId="{18A5EC6B-44F3-D440-A66F-8062D9D55462}" type="pres">
      <dgm:prSet presAssocID="{08E41D74-6DDD-BE4C-A2B3-76F26153129F}" presName="diagram" presStyleCnt="0">
        <dgm:presLayoutVars>
          <dgm:dir/>
          <dgm:resizeHandles val="exact"/>
        </dgm:presLayoutVars>
      </dgm:prSet>
      <dgm:spPr/>
    </dgm:pt>
    <dgm:pt modelId="{ABF7F753-AC25-B042-9CF9-06F8667A006A}" type="pres">
      <dgm:prSet presAssocID="{C0BB844E-6F9C-BD48-819F-B498458DE2D8}" presName="node" presStyleLbl="node1" presStyleIdx="0" presStyleCnt="1" custScaleX="466515" custScaleY="113933" custLinFactNeighborX="-7871" custLinFactNeighborY="70">
        <dgm:presLayoutVars>
          <dgm:bulletEnabled val="1"/>
        </dgm:presLayoutVars>
      </dgm:prSet>
      <dgm:spPr/>
    </dgm:pt>
  </dgm:ptLst>
  <dgm:cxnLst>
    <dgm:cxn modelId="{858FD92D-A340-7A4B-9575-DF401F6FA3CC}" type="presOf" srcId="{08E41D74-6DDD-BE4C-A2B3-76F26153129F}" destId="{18A5EC6B-44F3-D440-A66F-8062D9D55462}" srcOrd="0" destOrd="0" presId="urn:microsoft.com/office/officeart/2005/8/layout/default"/>
    <dgm:cxn modelId="{8FFE567F-8A2F-F74B-8873-06B25DF0C462}" srcId="{08E41D74-6DDD-BE4C-A2B3-76F26153129F}" destId="{C0BB844E-6F9C-BD48-819F-B498458DE2D8}" srcOrd="0" destOrd="0" parTransId="{230282C4-D531-E148-84B3-369D9FB27304}" sibTransId="{969A2D84-9746-E640-A68F-5EC33709DA05}"/>
    <dgm:cxn modelId="{DCF47AFC-3EA6-C34D-83BA-8F6531FB2D7E}" type="presOf" srcId="{C0BB844E-6F9C-BD48-819F-B498458DE2D8}" destId="{ABF7F753-AC25-B042-9CF9-06F8667A006A}" srcOrd="0" destOrd="0" presId="urn:microsoft.com/office/officeart/2005/8/layout/default"/>
    <dgm:cxn modelId="{AE77DEC8-945A-DD40-8F12-A1FEB69D6E8C}" type="presParOf" srcId="{18A5EC6B-44F3-D440-A66F-8062D9D55462}" destId="{ABF7F753-AC25-B042-9CF9-06F8667A006A}" srcOrd="0"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8E41D74-6DDD-BE4C-A2B3-76F26153129F}" type="doc">
      <dgm:prSet loTypeId="urn:microsoft.com/office/officeart/2005/8/layout/default" loCatId="process" qsTypeId="urn:microsoft.com/office/officeart/2005/8/quickstyle/simple2" qsCatId="simple" csTypeId="urn:microsoft.com/office/officeart/2005/8/colors/accent0_3" csCatId="mainScheme" phldr="1"/>
      <dgm:spPr/>
      <dgm:t>
        <a:bodyPr/>
        <a:lstStyle/>
        <a:p>
          <a:endParaRPr lang="en-GB"/>
        </a:p>
      </dgm:t>
    </dgm:pt>
    <dgm:pt modelId="{C0BB844E-6F9C-BD48-819F-B498458DE2D8}">
      <dgm:prSet custT="1"/>
      <dgm:spPr/>
      <dgm:t>
        <a:bodyPr/>
        <a:lstStyle/>
        <a:p>
          <a:r>
            <a:rPr lang="en-IN" sz="2000" dirty="0">
              <a:solidFill>
                <a:schemeClr val="bg1"/>
              </a:solidFill>
              <a:latin typeface="Book Antiqua" panose="02040602050305030304" pitchFamily="18" charset="0"/>
            </a:rPr>
            <a:t>Traditional Fine-tuning</a:t>
          </a:r>
        </a:p>
      </dgm:t>
    </dgm:pt>
    <dgm:pt modelId="{230282C4-D531-E148-84B3-369D9FB27304}" type="parTrans" cxnId="{8FFE567F-8A2F-F74B-8873-06B25DF0C462}">
      <dgm:prSet/>
      <dgm:spPr/>
      <dgm:t>
        <a:bodyPr/>
        <a:lstStyle/>
        <a:p>
          <a:endParaRPr lang="en-GB">
            <a:solidFill>
              <a:schemeClr val="bg1"/>
            </a:solidFill>
          </a:endParaRPr>
        </a:p>
      </dgm:t>
    </dgm:pt>
    <dgm:pt modelId="{969A2D84-9746-E640-A68F-5EC33709DA05}" type="sibTrans" cxnId="{8FFE567F-8A2F-F74B-8873-06B25DF0C462}">
      <dgm:prSet/>
      <dgm:spPr/>
      <dgm:t>
        <a:bodyPr/>
        <a:lstStyle/>
        <a:p>
          <a:endParaRPr lang="en-GB">
            <a:solidFill>
              <a:schemeClr val="bg1"/>
            </a:solidFill>
          </a:endParaRPr>
        </a:p>
      </dgm:t>
    </dgm:pt>
    <dgm:pt modelId="{18A5EC6B-44F3-D440-A66F-8062D9D55462}" type="pres">
      <dgm:prSet presAssocID="{08E41D74-6DDD-BE4C-A2B3-76F26153129F}" presName="diagram" presStyleCnt="0">
        <dgm:presLayoutVars>
          <dgm:dir/>
          <dgm:resizeHandles val="exact"/>
        </dgm:presLayoutVars>
      </dgm:prSet>
      <dgm:spPr/>
    </dgm:pt>
    <dgm:pt modelId="{ABF7F753-AC25-B042-9CF9-06F8667A006A}" type="pres">
      <dgm:prSet presAssocID="{C0BB844E-6F9C-BD48-819F-B498458DE2D8}" presName="node" presStyleLbl="node1" presStyleIdx="0" presStyleCnt="1" custScaleX="379963" custScaleY="113933" custLinFactX="-200000" custLinFactNeighborX="-219026" custLinFactNeighborY="99139">
        <dgm:presLayoutVars>
          <dgm:bulletEnabled val="1"/>
        </dgm:presLayoutVars>
      </dgm:prSet>
      <dgm:spPr/>
    </dgm:pt>
  </dgm:ptLst>
  <dgm:cxnLst>
    <dgm:cxn modelId="{858FD92D-A340-7A4B-9575-DF401F6FA3CC}" type="presOf" srcId="{08E41D74-6DDD-BE4C-A2B3-76F26153129F}" destId="{18A5EC6B-44F3-D440-A66F-8062D9D55462}" srcOrd="0" destOrd="0" presId="urn:microsoft.com/office/officeart/2005/8/layout/default"/>
    <dgm:cxn modelId="{8FFE567F-8A2F-F74B-8873-06B25DF0C462}" srcId="{08E41D74-6DDD-BE4C-A2B3-76F26153129F}" destId="{C0BB844E-6F9C-BD48-819F-B498458DE2D8}" srcOrd="0" destOrd="0" parTransId="{230282C4-D531-E148-84B3-369D9FB27304}" sibTransId="{969A2D84-9746-E640-A68F-5EC33709DA05}"/>
    <dgm:cxn modelId="{DCF47AFC-3EA6-C34D-83BA-8F6531FB2D7E}" type="presOf" srcId="{C0BB844E-6F9C-BD48-819F-B498458DE2D8}" destId="{ABF7F753-AC25-B042-9CF9-06F8667A006A}" srcOrd="0" destOrd="0" presId="urn:microsoft.com/office/officeart/2005/8/layout/default"/>
    <dgm:cxn modelId="{AE77DEC8-945A-DD40-8F12-A1FEB69D6E8C}" type="presParOf" srcId="{18A5EC6B-44F3-D440-A66F-8062D9D55462}" destId="{ABF7F753-AC25-B042-9CF9-06F8667A006A}" srcOrd="0" destOrd="0" presId="urn:microsoft.com/office/officeart/2005/8/layout/default"/>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a:latin typeface="Book Antiqua" panose="02040602050305030304" pitchFamily="18" charset="0"/>
            </a:rPr>
            <a:t>Parameter Efficient Fine Tuning (PEFT)</a:t>
          </a:r>
          <a:endParaRPr lang="en-IN" sz="18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9661D5B3-A57C-704C-876E-E97D8686D5AF}">
      <dgm:prSet custT="1"/>
      <dgm:spPr>
        <a:solidFill>
          <a:schemeClr val="accent6"/>
        </a:solidFill>
      </dgm:spPr>
      <dgm:t>
        <a:bodyPr/>
        <a:lstStyle/>
        <a:p>
          <a:r>
            <a:rPr lang="en-IN" sz="1600" b="0" dirty="0">
              <a:solidFill>
                <a:schemeClr val="tx1"/>
              </a:solidFill>
              <a:latin typeface="Book Antiqua" panose="02040602050305030304" pitchFamily="18" charset="0"/>
            </a:rPr>
            <a:t>Easy to use</a:t>
          </a:r>
        </a:p>
      </dgm:t>
    </dgm:pt>
    <dgm:pt modelId="{E58B009E-330B-BB48-87F9-1E871E3AD952}" type="parTrans" cxnId="{9CBF5B8D-B531-3742-90F4-ADAE5F0176E8}">
      <dgm:prSet/>
      <dgm:spPr/>
      <dgm:t>
        <a:bodyPr/>
        <a:lstStyle/>
        <a:p>
          <a:endParaRPr lang="en-GB"/>
        </a:p>
      </dgm:t>
    </dgm:pt>
    <dgm:pt modelId="{DBC4E691-95CB-F347-9987-8B6BDE06969F}" type="sibTrans" cxnId="{9CBF5B8D-B531-3742-90F4-ADAE5F0176E8}">
      <dgm:prSet/>
      <dgm:spPr/>
      <dgm:t>
        <a:bodyPr/>
        <a:lstStyle/>
        <a:p>
          <a:endParaRPr lang="en-GB"/>
        </a:p>
      </dgm:t>
    </dgm:pt>
    <dgm:pt modelId="{231C626C-CBFD-B947-8C5F-A21C802A9927}">
      <dgm:prSet custT="1"/>
      <dgm:spPr>
        <a:solidFill>
          <a:schemeClr val="accent6"/>
        </a:solidFill>
      </dgm:spPr>
      <dgm:t>
        <a:bodyPr/>
        <a:lstStyle/>
        <a:p>
          <a:r>
            <a:rPr lang="en-IN" sz="1600" b="0" i="0" dirty="0">
              <a:solidFill>
                <a:srgbClr val="000000"/>
              </a:solidFill>
              <a:effectLst/>
              <a:latin typeface="Book Antiqua" panose="02040602050305030304" pitchFamily="18" charset="0"/>
            </a:rPr>
            <a:t>Updates almost 1% model parameters </a:t>
          </a:r>
          <a:endParaRPr lang="en-IN" sz="1600" b="0" dirty="0">
            <a:solidFill>
              <a:schemeClr val="tx1"/>
            </a:solidFill>
            <a:latin typeface="Book Antiqua" panose="02040602050305030304" pitchFamily="18" charset="0"/>
          </a:endParaRPr>
        </a:p>
      </dgm:t>
    </dgm:pt>
    <dgm:pt modelId="{675CFE44-873F-F648-A831-75060656976D}" type="sibTrans" cxnId="{87D78906-95E4-484D-8B32-54759E8E4CB2}">
      <dgm:prSet/>
      <dgm:spPr/>
      <dgm:t>
        <a:bodyPr/>
        <a:lstStyle/>
        <a:p>
          <a:endParaRPr lang="en-GB"/>
        </a:p>
      </dgm:t>
    </dgm:pt>
    <dgm:pt modelId="{882D98AC-569C-FF4A-8E5F-E755AA705CD2}" type="parTrans" cxnId="{87D78906-95E4-484D-8B32-54759E8E4CB2}">
      <dgm:prSet/>
      <dgm:spPr/>
      <dgm:t>
        <a:bodyPr/>
        <a:lstStyle/>
        <a:p>
          <a:endParaRPr lang="en-GB"/>
        </a:p>
      </dgm:t>
    </dgm:pt>
    <dgm:pt modelId="{15281111-437B-9046-AAE8-CA25446C40F9}">
      <dgm:prSet custT="1"/>
      <dgm:spPr>
        <a:solidFill>
          <a:schemeClr val="accent6"/>
        </a:solidFill>
      </dgm:spPr>
      <dgm:t>
        <a:bodyPr/>
        <a:lstStyle/>
        <a:p>
          <a:r>
            <a:rPr lang="en-IN" sz="1600" b="0" dirty="0">
              <a:solidFill>
                <a:schemeClr val="tx1"/>
              </a:solidFill>
              <a:latin typeface="Book Antiqua" panose="02040602050305030304" pitchFamily="18" charset="0"/>
            </a:rPr>
            <a:t>Preserves Original Model</a:t>
          </a:r>
        </a:p>
      </dgm:t>
    </dgm:pt>
    <dgm:pt modelId="{C9C9973B-4DD4-B248-A507-A57FDB05499D}" type="sibTrans" cxnId="{3FA0E105-08DC-534A-9590-829D82CF42AE}">
      <dgm:prSet/>
      <dgm:spPr/>
      <dgm:t>
        <a:bodyPr/>
        <a:lstStyle/>
        <a:p>
          <a:endParaRPr lang="en-GB"/>
        </a:p>
      </dgm:t>
    </dgm:pt>
    <dgm:pt modelId="{CC9C6EC0-6281-E84E-86E4-432F3137E88C}" type="parTrans" cxnId="{3FA0E105-08DC-534A-9590-829D82CF42AE}">
      <dgm:prSet/>
      <dgm:spPr/>
      <dgm:t>
        <a:bodyPr/>
        <a:lstStyle/>
        <a:p>
          <a:endParaRPr lang="en-GB"/>
        </a:p>
      </dgm:t>
    </dgm:pt>
    <dgm:pt modelId="{0B0440B9-B414-5748-ACC9-115F3F0191E6}">
      <dgm:prSet custT="1"/>
      <dgm:spPr>
        <a:solidFill>
          <a:schemeClr val="accent6"/>
        </a:solidFill>
      </dgm:spPr>
      <dgm:t>
        <a:bodyPr/>
        <a:lstStyle/>
        <a:p>
          <a:r>
            <a:rPr lang="en-IN" sz="1600" b="0" dirty="0">
              <a:solidFill>
                <a:schemeClr val="tx1"/>
              </a:solidFill>
              <a:latin typeface="Book Antiqua" panose="02040602050305030304" pitchFamily="18" charset="0"/>
            </a:rPr>
            <a:t>Requires low training time</a:t>
          </a:r>
        </a:p>
      </dgm:t>
    </dgm:pt>
    <dgm:pt modelId="{FB99608A-F676-6D4B-8C64-BA36F037BB37}" type="parTrans" cxnId="{1E073E67-F375-C643-ABD1-C9C81B8B8766}">
      <dgm:prSet/>
      <dgm:spPr/>
      <dgm:t>
        <a:bodyPr/>
        <a:lstStyle/>
        <a:p>
          <a:endParaRPr lang="en-GB"/>
        </a:p>
      </dgm:t>
    </dgm:pt>
    <dgm:pt modelId="{3061A5FC-93BA-3A4A-BDF5-C620BF3D720A}" type="sibTrans" cxnId="{1E073E67-F375-C643-ABD1-C9C81B8B8766}">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Y="90510">
        <dgm:presLayoutVars>
          <dgm:chPref val="3"/>
        </dgm:presLayoutVars>
      </dgm:prSet>
      <dgm:spPr/>
    </dgm:pt>
    <dgm:pt modelId="{90010221-843C-5343-AAD2-F69819FE9287}" type="pres">
      <dgm:prSet presAssocID="{852E985E-B976-DC4D-AD74-9E723555DF9D}" presName="parTransOne" presStyleCnt="0"/>
      <dgm:spPr/>
    </dgm:pt>
    <dgm:pt modelId="{FFF6B614-A1F0-9A49-B5E9-C87974B5DF67}" type="pres">
      <dgm:prSet presAssocID="{852E985E-B976-DC4D-AD74-9E723555DF9D}" presName="horzOne" presStyleCnt="0"/>
      <dgm:spPr/>
    </dgm:pt>
    <dgm:pt modelId="{1B7FD74F-D624-704C-9738-D8F0EC222C35}" type="pres">
      <dgm:prSet presAssocID="{231C626C-CBFD-B947-8C5F-A21C802A9927}" presName="vertTwo" presStyleCnt="0"/>
      <dgm:spPr/>
    </dgm:pt>
    <dgm:pt modelId="{9449CB00-1008-1D4D-8C5D-A41A7ECD584B}" type="pres">
      <dgm:prSet presAssocID="{231C626C-CBFD-B947-8C5F-A21C802A9927}" presName="txTwo" presStyleLbl="node2" presStyleIdx="0" presStyleCnt="4" custScaleY="92688" custLinFactNeighborX="1505" custLinFactNeighborY="-25517">
        <dgm:presLayoutVars>
          <dgm:chPref val="3"/>
        </dgm:presLayoutVars>
      </dgm:prSet>
      <dgm:spPr/>
    </dgm:pt>
    <dgm:pt modelId="{AB03DEEB-81BC-374E-8C2D-DD08373E41E6}" type="pres">
      <dgm:prSet presAssocID="{231C626C-CBFD-B947-8C5F-A21C802A9927}" presName="horzTwo" presStyleCnt="0"/>
      <dgm:spPr/>
    </dgm:pt>
    <dgm:pt modelId="{F0880976-E3F0-F345-A457-647C8148BAA3}" type="pres">
      <dgm:prSet presAssocID="{675CFE44-873F-F648-A831-75060656976D}" presName="sibSpaceTwo" presStyleCnt="0"/>
      <dgm:spPr/>
    </dgm:pt>
    <dgm:pt modelId="{90C0CC51-AD0B-ED4E-B19D-C5FEA01831D9}" type="pres">
      <dgm:prSet presAssocID="{0B0440B9-B414-5748-ACC9-115F3F0191E6}" presName="vertTwo" presStyleCnt="0"/>
      <dgm:spPr/>
    </dgm:pt>
    <dgm:pt modelId="{30B2767A-35C8-3345-8B4F-8D6B8730C57F}" type="pres">
      <dgm:prSet presAssocID="{0B0440B9-B414-5748-ACC9-115F3F0191E6}" presName="txTwo" presStyleLbl="node2" presStyleIdx="1" presStyleCnt="4" custScaleY="92688" custLinFactNeighborX="1505" custLinFactNeighborY="-25517">
        <dgm:presLayoutVars>
          <dgm:chPref val="3"/>
        </dgm:presLayoutVars>
      </dgm:prSet>
      <dgm:spPr/>
    </dgm:pt>
    <dgm:pt modelId="{963F6807-3CD4-9F44-9C67-4AD3D526CF2F}" type="pres">
      <dgm:prSet presAssocID="{0B0440B9-B414-5748-ACC9-115F3F0191E6}" presName="horzTwo" presStyleCnt="0"/>
      <dgm:spPr/>
    </dgm:pt>
    <dgm:pt modelId="{72C17256-3A16-AE43-9829-08B398F9D200}" type="pres">
      <dgm:prSet presAssocID="{3061A5FC-93BA-3A4A-BDF5-C620BF3D720A}" presName="sibSpaceTwo" presStyleCnt="0"/>
      <dgm:spPr/>
    </dgm:pt>
    <dgm:pt modelId="{C0675904-8083-1C40-92DF-9727870D853A}" type="pres">
      <dgm:prSet presAssocID="{15281111-437B-9046-AAE8-CA25446C40F9}" presName="vertTwo" presStyleCnt="0"/>
      <dgm:spPr/>
    </dgm:pt>
    <dgm:pt modelId="{11445C9F-F35C-9D43-88EF-98200D272BCE}" type="pres">
      <dgm:prSet presAssocID="{15281111-437B-9046-AAE8-CA25446C40F9}" presName="txTwo" presStyleLbl="node2" presStyleIdx="2" presStyleCnt="4" custScaleY="92688" custLinFactNeighborX="1505" custLinFactNeighborY="-25517">
        <dgm:presLayoutVars>
          <dgm:chPref val="3"/>
        </dgm:presLayoutVars>
      </dgm:prSet>
      <dgm:spPr/>
    </dgm:pt>
    <dgm:pt modelId="{AFFC0581-75A1-9543-BBC3-F09195A1EE25}" type="pres">
      <dgm:prSet presAssocID="{15281111-437B-9046-AAE8-CA25446C40F9}" presName="horzTwo" presStyleCnt="0"/>
      <dgm:spPr/>
    </dgm:pt>
    <dgm:pt modelId="{4F165389-46C4-894A-BA78-34AA2E16F1F6}" type="pres">
      <dgm:prSet presAssocID="{C9C9973B-4DD4-B248-A507-A57FDB05499D}" presName="sibSpaceTwo" presStyleCnt="0"/>
      <dgm:spPr/>
    </dgm:pt>
    <dgm:pt modelId="{19B5B528-4736-F64E-AA4C-B49D860A59C2}" type="pres">
      <dgm:prSet presAssocID="{9661D5B3-A57C-704C-876E-E97D8686D5AF}" presName="vertTwo" presStyleCnt="0"/>
      <dgm:spPr/>
    </dgm:pt>
    <dgm:pt modelId="{8C60784E-A217-6A49-910E-E938B2BE0556}" type="pres">
      <dgm:prSet presAssocID="{9661D5B3-A57C-704C-876E-E97D8686D5AF}" presName="txTwo" presStyleLbl="node2" presStyleIdx="3" presStyleCnt="4" custScaleY="92688" custLinFactNeighborX="69" custLinFactNeighborY="-25517">
        <dgm:presLayoutVars>
          <dgm:chPref val="3"/>
        </dgm:presLayoutVars>
      </dgm:prSet>
      <dgm:spPr/>
    </dgm:pt>
    <dgm:pt modelId="{A7EBDD0D-0B31-F84B-961E-82DC494C8D47}" type="pres">
      <dgm:prSet presAssocID="{9661D5B3-A57C-704C-876E-E97D8686D5AF}" presName="horzTwo" presStyleCnt="0"/>
      <dgm:spPr/>
    </dgm:pt>
  </dgm:ptLst>
  <dgm:cxnLst>
    <dgm:cxn modelId="{3FA0E105-08DC-534A-9590-829D82CF42AE}" srcId="{852E985E-B976-DC4D-AD74-9E723555DF9D}" destId="{15281111-437B-9046-AAE8-CA25446C40F9}" srcOrd="2" destOrd="0" parTransId="{CC9C6EC0-6281-E84E-86E4-432F3137E88C}" sibTransId="{C9C9973B-4DD4-B248-A507-A57FDB05499D}"/>
    <dgm:cxn modelId="{87D78906-95E4-484D-8B32-54759E8E4CB2}" srcId="{852E985E-B976-DC4D-AD74-9E723555DF9D}" destId="{231C626C-CBFD-B947-8C5F-A21C802A9927}" srcOrd="0" destOrd="0" parTransId="{882D98AC-569C-FF4A-8E5F-E755AA705CD2}" sibTransId="{675CFE44-873F-F648-A831-75060656976D}"/>
    <dgm:cxn modelId="{5BBBFF18-C85C-BB46-8C6D-5588708B92FE}" type="presOf" srcId="{0E8F5541-6715-7146-A205-5DAA9A83A6AD}" destId="{CE2FAFD6-3760-5E4A-B9F9-53A41D5F26D3}" srcOrd="0" destOrd="0" presId="urn:microsoft.com/office/officeart/2005/8/layout/hierarchy4"/>
    <dgm:cxn modelId="{33480958-6124-6042-BEEE-F05967936643}" type="presOf" srcId="{9661D5B3-A57C-704C-876E-E97D8686D5AF}" destId="{8C60784E-A217-6A49-910E-E938B2BE0556}" srcOrd="0" destOrd="0" presId="urn:microsoft.com/office/officeart/2005/8/layout/hierarchy4"/>
    <dgm:cxn modelId="{1E073E67-F375-C643-ABD1-C9C81B8B8766}" srcId="{852E985E-B976-DC4D-AD74-9E723555DF9D}" destId="{0B0440B9-B414-5748-ACC9-115F3F0191E6}" srcOrd="1" destOrd="0" parTransId="{FB99608A-F676-6D4B-8C64-BA36F037BB37}" sibTransId="{3061A5FC-93BA-3A4A-BDF5-C620BF3D720A}"/>
    <dgm:cxn modelId="{02B1EE6A-E851-1E40-B064-908ADB4BB0E3}" srcId="{0E8F5541-6715-7146-A205-5DAA9A83A6AD}" destId="{852E985E-B976-DC4D-AD74-9E723555DF9D}" srcOrd="0" destOrd="0" parTransId="{B69B090B-315C-CD4B-82D7-E23C286CAF53}" sibTransId="{C25250AA-F8ED-CF4A-906A-96DD15194EB8}"/>
    <dgm:cxn modelId="{DA844570-4FCD-E241-B6AD-0210392CDB30}" type="presOf" srcId="{231C626C-CBFD-B947-8C5F-A21C802A9927}" destId="{9449CB00-1008-1D4D-8C5D-A41A7ECD584B}" srcOrd="0" destOrd="0" presId="urn:microsoft.com/office/officeart/2005/8/layout/hierarchy4"/>
    <dgm:cxn modelId="{20DD837E-8F05-B046-804D-2CD0F93F53D0}" type="presOf" srcId="{15281111-437B-9046-AAE8-CA25446C40F9}" destId="{11445C9F-F35C-9D43-88EF-98200D272BCE}" srcOrd="0" destOrd="0" presId="urn:microsoft.com/office/officeart/2005/8/layout/hierarchy4"/>
    <dgm:cxn modelId="{9CBF5B8D-B531-3742-90F4-ADAE5F0176E8}" srcId="{852E985E-B976-DC4D-AD74-9E723555DF9D}" destId="{9661D5B3-A57C-704C-876E-E97D8686D5AF}" srcOrd="3" destOrd="0" parTransId="{E58B009E-330B-BB48-87F9-1E871E3AD952}" sibTransId="{DBC4E691-95CB-F347-9987-8B6BDE06969F}"/>
    <dgm:cxn modelId="{479B57E6-3032-0E44-BA26-CFF0ACBBCC5A}" type="presOf" srcId="{852E985E-B976-DC4D-AD74-9E723555DF9D}" destId="{D963F8BB-1808-E74A-A284-3F233A7E9196}" srcOrd="0" destOrd="0" presId="urn:microsoft.com/office/officeart/2005/8/layout/hierarchy4"/>
    <dgm:cxn modelId="{DB1875F6-04D8-CD41-9082-FD93A78EB6DF}" type="presOf" srcId="{0B0440B9-B414-5748-ACC9-115F3F0191E6}" destId="{30B2767A-35C8-3345-8B4F-8D6B8730C57F}"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A44A77A7-BA78-4242-9EA4-FB1F56361A69}" type="presParOf" srcId="{926C02DD-D509-CD46-A7F8-0F674D1C18A7}" destId="{90010221-843C-5343-AAD2-F69819FE9287}" srcOrd="1" destOrd="0" presId="urn:microsoft.com/office/officeart/2005/8/layout/hierarchy4"/>
    <dgm:cxn modelId="{5860C2E7-65D4-C14D-8278-B2E319D363C3}" type="presParOf" srcId="{926C02DD-D509-CD46-A7F8-0F674D1C18A7}" destId="{FFF6B614-A1F0-9A49-B5E9-C87974B5DF67}" srcOrd="2" destOrd="0" presId="urn:microsoft.com/office/officeart/2005/8/layout/hierarchy4"/>
    <dgm:cxn modelId="{686EB90E-3BF1-0648-8EAA-8C96C0986E85}" type="presParOf" srcId="{FFF6B614-A1F0-9A49-B5E9-C87974B5DF67}" destId="{1B7FD74F-D624-704C-9738-D8F0EC222C35}" srcOrd="0" destOrd="0" presId="urn:microsoft.com/office/officeart/2005/8/layout/hierarchy4"/>
    <dgm:cxn modelId="{1CA0E9F7-31BB-C749-97B3-BD6A589A5658}" type="presParOf" srcId="{1B7FD74F-D624-704C-9738-D8F0EC222C35}" destId="{9449CB00-1008-1D4D-8C5D-A41A7ECD584B}" srcOrd="0" destOrd="0" presId="urn:microsoft.com/office/officeart/2005/8/layout/hierarchy4"/>
    <dgm:cxn modelId="{23D6CFCF-F87E-924E-9439-E0A13198C2D3}" type="presParOf" srcId="{1B7FD74F-D624-704C-9738-D8F0EC222C35}" destId="{AB03DEEB-81BC-374E-8C2D-DD08373E41E6}" srcOrd="1" destOrd="0" presId="urn:microsoft.com/office/officeart/2005/8/layout/hierarchy4"/>
    <dgm:cxn modelId="{84B15E6D-DAB4-654A-9298-3A6046D0A9F5}" type="presParOf" srcId="{FFF6B614-A1F0-9A49-B5E9-C87974B5DF67}" destId="{F0880976-E3F0-F345-A457-647C8148BAA3}" srcOrd="1" destOrd="0" presId="urn:microsoft.com/office/officeart/2005/8/layout/hierarchy4"/>
    <dgm:cxn modelId="{37962A86-814D-834D-B589-E005E78FDAD8}" type="presParOf" srcId="{FFF6B614-A1F0-9A49-B5E9-C87974B5DF67}" destId="{90C0CC51-AD0B-ED4E-B19D-C5FEA01831D9}" srcOrd="2" destOrd="0" presId="urn:microsoft.com/office/officeart/2005/8/layout/hierarchy4"/>
    <dgm:cxn modelId="{C2C277D1-8669-A349-AFD1-A4B5167DB3FE}" type="presParOf" srcId="{90C0CC51-AD0B-ED4E-B19D-C5FEA01831D9}" destId="{30B2767A-35C8-3345-8B4F-8D6B8730C57F}" srcOrd="0" destOrd="0" presId="urn:microsoft.com/office/officeart/2005/8/layout/hierarchy4"/>
    <dgm:cxn modelId="{E23945E5-EA46-A44D-8982-6A3C574C57FB}" type="presParOf" srcId="{90C0CC51-AD0B-ED4E-B19D-C5FEA01831D9}" destId="{963F6807-3CD4-9F44-9C67-4AD3D526CF2F}" srcOrd="1" destOrd="0" presId="urn:microsoft.com/office/officeart/2005/8/layout/hierarchy4"/>
    <dgm:cxn modelId="{069A934B-2B59-614A-884D-71E2604790D9}" type="presParOf" srcId="{FFF6B614-A1F0-9A49-B5E9-C87974B5DF67}" destId="{72C17256-3A16-AE43-9829-08B398F9D200}" srcOrd="3" destOrd="0" presId="urn:microsoft.com/office/officeart/2005/8/layout/hierarchy4"/>
    <dgm:cxn modelId="{6BFDA608-9565-D249-8909-1BFA10521C18}" type="presParOf" srcId="{FFF6B614-A1F0-9A49-B5E9-C87974B5DF67}" destId="{C0675904-8083-1C40-92DF-9727870D853A}" srcOrd="4" destOrd="0" presId="urn:microsoft.com/office/officeart/2005/8/layout/hierarchy4"/>
    <dgm:cxn modelId="{BA4BF537-34F5-C64C-BAF4-13F710B99DD9}" type="presParOf" srcId="{C0675904-8083-1C40-92DF-9727870D853A}" destId="{11445C9F-F35C-9D43-88EF-98200D272BCE}" srcOrd="0" destOrd="0" presId="urn:microsoft.com/office/officeart/2005/8/layout/hierarchy4"/>
    <dgm:cxn modelId="{A07FA9B5-7EBB-5841-B2A4-6332E81B46E1}" type="presParOf" srcId="{C0675904-8083-1C40-92DF-9727870D853A}" destId="{AFFC0581-75A1-9543-BBC3-F09195A1EE25}" srcOrd="1" destOrd="0" presId="urn:microsoft.com/office/officeart/2005/8/layout/hierarchy4"/>
    <dgm:cxn modelId="{00D70C57-D710-394E-91D9-F5886ED87678}" type="presParOf" srcId="{FFF6B614-A1F0-9A49-B5E9-C87974B5DF67}" destId="{4F165389-46C4-894A-BA78-34AA2E16F1F6}" srcOrd="5" destOrd="0" presId="urn:microsoft.com/office/officeart/2005/8/layout/hierarchy4"/>
    <dgm:cxn modelId="{1BD94088-3EE5-084B-9725-FB9D5BC53702}" type="presParOf" srcId="{FFF6B614-A1F0-9A49-B5E9-C87974B5DF67}" destId="{19B5B528-4736-F64E-AA4C-B49D860A59C2}" srcOrd="6" destOrd="0" presId="urn:microsoft.com/office/officeart/2005/8/layout/hierarchy4"/>
    <dgm:cxn modelId="{57646E00-142A-5943-AC0F-C896C701D9F0}" type="presParOf" srcId="{19B5B528-4736-F64E-AA4C-B49D860A59C2}" destId="{8C60784E-A217-6A49-910E-E938B2BE0556}" srcOrd="0" destOrd="0" presId="urn:microsoft.com/office/officeart/2005/8/layout/hierarchy4"/>
    <dgm:cxn modelId="{297785C3-06FD-AD45-8F7F-909E8ACB8E00}" type="presParOf" srcId="{19B5B528-4736-F64E-AA4C-B49D860A59C2}" destId="{A7EBDD0D-0B31-F84B-961E-82DC494C8D47}" srcOrd="1" destOrd="0" presId="urn:microsoft.com/office/officeart/2005/8/layout/hierarchy4"/>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A4FC372-DA5D-B246-B177-18B57AB81011}" type="doc">
      <dgm:prSet loTypeId="urn:microsoft.com/office/officeart/2008/layout/HalfCircleOrganizationChart" loCatId="process" qsTypeId="urn:microsoft.com/office/officeart/2005/8/quickstyle/simple2" qsCatId="simple" csTypeId="urn:microsoft.com/office/officeart/2005/8/colors/accent0_3" csCatId="mainScheme" phldr="1"/>
      <dgm:spPr/>
      <dgm:t>
        <a:bodyPr/>
        <a:lstStyle/>
        <a:p>
          <a:endParaRPr lang="en-GB"/>
        </a:p>
      </dgm:t>
    </dgm:pt>
    <dgm:pt modelId="{616DD667-3C13-FF4F-81DD-39D02FF9906E}">
      <dgm:prSet custT="1"/>
      <dgm:spPr/>
      <dgm:t>
        <a:bodyPr/>
        <a:lstStyle/>
        <a:p>
          <a:r>
            <a:rPr lang="en-IN" sz="1800" dirty="0">
              <a:latin typeface="Book Antiqua" panose="02040602050305030304" pitchFamily="18" charset="0"/>
            </a:rPr>
            <a:t>PEFTs</a:t>
          </a:r>
        </a:p>
      </dgm:t>
    </dgm:pt>
    <dgm:pt modelId="{A5616B4E-F072-D14A-8822-57DD4D430E99}" type="parTrans" cxnId="{0F0C2792-D6C6-BA46-A139-52A09120C36C}">
      <dgm:prSet/>
      <dgm:spPr/>
      <dgm:t>
        <a:bodyPr/>
        <a:lstStyle/>
        <a:p>
          <a:endParaRPr lang="en-GB"/>
        </a:p>
      </dgm:t>
    </dgm:pt>
    <dgm:pt modelId="{711E2FFD-259C-2B4B-8DBD-3B3B823F52D9}" type="sibTrans" cxnId="{0F0C2792-D6C6-BA46-A139-52A09120C36C}">
      <dgm:prSet/>
      <dgm:spPr/>
      <dgm:t>
        <a:bodyPr/>
        <a:lstStyle/>
        <a:p>
          <a:endParaRPr lang="en-GB"/>
        </a:p>
      </dgm:t>
    </dgm:pt>
    <dgm:pt modelId="{7AD0DDF8-527F-A340-914E-2CC1221BCF42}">
      <dgm:prSet custT="1"/>
      <dgm:spPr>
        <a:solidFill>
          <a:schemeClr val="accent6"/>
        </a:solidFill>
      </dgm:spPr>
      <dgm:t>
        <a:bodyPr/>
        <a:lstStyle/>
        <a:p>
          <a:r>
            <a:rPr lang="en-IN" sz="1400" dirty="0" err="1">
              <a:solidFill>
                <a:schemeClr val="tx1"/>
              </a:solidFill>
              <a:latin typeface="Book Antiqua" panose="02040602050305030304" pitchFamily="18" charset="0"/>
            </a:rPr>
            <a:t>AdaLoRA</a:t>
          </a:r>
          <a:endParaRPr lang="en-IN" sz="1400" dirty="0">
            <a:solidFill>
              <a:schemeClr val="tx1"/>
            </a:solidFill>
            <a:latin typeface="Book Antiqua" panose="02040602050305030304" pitchFamily="18" charset="0"/>
          </a:endParaRPr>
        </a:p>
      </dgm:t>
    </dgm:pt>
    <dgm:pt modelId="{6FFCFA1E-D765-EC4D-BD9C-D783BE15CE35}" type="parTrans" cxnId="{74AA6136-B25F-814A-98A2-4683558EDDC3}">
      <dgm:prSet/>
      <dgm:spPr/>
      <dgm:t>
        <a:bodyPr/>
        <a:lstStyle/>
        <a:p>
          <a:endParaRPr lang="en-GB"/>
        </a:p>
      </dgm:t>
    </dgm:pt>
    <dgm:pt modelId="{0CFA8BEF-FDF5-964E-85A5-0BE477649A48}" type="sibTrans" cxnId="{74AA6136-B25F-814A-98A2-4683558EDDC3}">
      <dgm:prSet/>
      <dgm:spPr/>
      <dgm:t>
        <a:bodyPr/>
        <a:lstStyle/>
        <a:p>
          <a:endParaRPr lang="en-GB"/>
        </a:p>
      </dgm:t>
    </dgm:pt>
    <dgm:pt modelId="{9B806D5D-6FEE-1B49-8C2D-B64DC49C703F}">
      <dgm:prSet custT="1"/>
      <dgm:spPr>
        <a:solidFill>
          <a:schemeClr val="accent6"/>
        </a:solidFill>
      </dgm:spPr>
      <dgm:t>
        <a:bodyPr/>
        <a:lstStyle/>
        <a:p>
          <a:r>
            <a:rPr lang="en-IN" sz="1400" dirty="0">
              <a:solidFill>
                <a:schemeClr val="tx1"/>
              </a:solidFill>
              <a:latin typeface="Book Antiqua" panose="02040602050305030304" pitchFamily="18" charset="0"/>
            </a:rPr>
            <a:t>(IA)</a:t>
          </a:r>
          <a:r>
            <a:rPr lang="en-IN" sz="1400" baseline="30000" dirty="0">
              <a:solidFill>
                <a:schemeClr val="tx1"/>
              </a:solidFill>
              <a:latin typeface="Book Antiqua" panose="02040602050305030304" pitchFamily="18" charset="0"/>
            </a:rPr>
            <a:t>3</a:t>
          </a:r>
          <a:endParaRPr lang="en-IN" sz="1400" dirty="0">
            <a:solidFill>
              <a:schemeClr val="tx1"/>
            </a:solidFill>
            <a:latin typeface="Book Antiqua" panose="02040602050305030304" pitchFamily="18" charset="0"/>
          </a:endParaRPr>
        </a:p>
      </dgm:t>
    </dgm:pt>
    <dgm:pt modelId="{8E10E2BB-D91E-C34A-8164-2B0D67070BDC}" type="parTrans" cxnId="{00D06B75-0DB0-9C45-9FAF-AF2FF4BC95BF}">
      <dgm:prSet/>
      <dgm:spPr/>
      <dgm:t>
        <a:bodyPr/>
        <a:lstStyle/>
        <a:p>
          <a:endParaRPr lang="en-GB"/>
        </a:p>
      </dgm:t>
    </dgm:pt>
    <dgm:pt modelId="{E697AAE2-DCA3-B148-A3EE-640D61DA937B}" type="sibTrans" cxnId="{00D06B75-0DB0-9C45-9FAF-AF2FF4BC95BF}">
      <dgm:prSet/>
      <dgm:spPr/>
      <dgm:t>
        <a:bodyPr/>
        <a:lstStyle/>
        <a:p>
          <a:endParaRPr lang="en-GB"/>
        </a:p>
      </dgm:t>
    </dgm:pt>
    <dgm:pt modelId="{F984D2FB-E5DF-B942-9911-CD85D90A7C40}">
      <dgm:prSet custT="1"/>
      <dgm:spPr>
        <a:solidFill>
          <a:schemeClr val="accent6"/>
        </a:solidFill>
      </dgm:spPr>
      <dgm:t>
        <a:bodyPr/>
        <a:lstStyle/>
        <a:p>
          <a:r>
            <a:rPr lang="en-IN" sz="1400" dirty="0" err="1">
              <a:solidFill>
                <a:schemeClr val="tx1"/>
              </a:solidFill>
              <a:latin typeface="Book Antiqua" panose="02040602050305030304" pitchFamily="18" charset="0"/>
            </a:rPr>
            <a:t>LoHA</a:t>
          </a:r>
          <a:endParaRPr lang="en-IN" sz="1400" dirty="0">
            <a:solidFill>
              <a:schemeClr val="tx1"/>
            </a:solidFill>
            <a:latin typeface="Book Antiqua" panose="02040602050305030304" pitchFamily="18" charset="0"/>
          </a:endParaRPr>
        </a:p>
      </dgm:t>
    </dgm:pt>
    <dgm:pt modelId="{018EA456-30BB-2D43-803C-C7F91C9121C0}" type="parTrans" cxnId="{925F59CC-3072-2A4B-B171-9443E42CB641}">
      <dgm:prSet/>
      <dgm:spPr/>
      <dgm:t>
        <a:bodyPr/>
        <a:lstStyle/>
        <a:p>
          <a:endParaRPr lang="en-GB"/>
        </a:p>
      </dgm:t>
    </dgm:pt>
    <dgm:pt modelId="{3841A08A-F3E0-444C-BCE4-25B1489E39AE}" type="sibTrans" cxnId="{925F59CC-3072-2A4B-B171-9443E42CB641}">
      <dgm:prSet/>
      <dgm:spPr/>
      <dgm:t>
        <a:bodyPr/>
        <a:lstStyle/>
        <a:p>
          <a:endParaRPr lang="en-GB"/>
        </a:p>
      </dgm:t>
    </dgm:pt>
    <dgm:pt modelId="{E400BA49-10BC-994D-AF33-58D05E633A00}">
      <dgm:prSet custT="1"/>
      <dgm:spPr>
        <a:solidFill>
          <a:schemeClr val="accent6"/>
        </a:solidFill>
      </dgm:spPr>
      <dgm:t>
        <a:bodyPr/>
        <a:lstStyle/>
        <a:p>
          <a:r>
            <a:rPr lang="en-IN" sz="1400" dirty="0" err="1">
              <a:solidFill>
                <a:schemeClr val="tx1"/>
              </a:solidFill>
              <a:latin typeface="Book Antiqua" panose="02040602050305030304" pitchFamily="18" charset="0"/>
            </a:rPr>
            <a:t>LoKr</a:t>
          </a:r>
          <a:endParaRPr lang="en-IN" sz="1400" dirty="0">
            <a:solidFill>
              <a:schemeClr val="tx1"/>
            </a:solidFill>
            <a:latin typeface="Book Antiqua" panose="02040602050305030304" pitchFamily="18" charset="0"/>
          </a:endParaRPr>
        </a:p>
      </dgm:t>
    </dgm:pt>
    <dgm:pt modelId="{DB0E66C4-FB2B-4441-81F0-7F2AFD60896A}" type="parTrans" cxnId="{3C361F0D-C97B-FC4C-AF6D-8CE1502FAFD1}">
      <dgm:prSet/>
      <dgm:spPr/>
      <dgm:t>
        <a:bodyPr/>
        <a:lstStyle/>
        <a:p>
          <a:endParaRPr lang="en-GB"/>
        </a:p>
      </dgm:t>
    </dgm:pt>
    <dgm:pt modelId="{CFF761C4-5F68-8F4A-851F-3F217C445034}" type="sibTrans" cxnId="{3C361F0D-C97B-FC4C-AF6D-8CE1502FAFD1}">
      <dgm:prSet/>
      <dgm:spPr/>
      <dgm:t>
        <a:bodyPr/>
        <a:lstStyle/>
        <a:p>
          <a:endParaRPr lang="en-GB"/>
        </a:p>
      </dgm:t>
    </dgm:pt>
    <dgm:pt modelId="{670E483C-D058-BC45-8561-FC4D77E399FE}">
      <dgm:prSet custT="1"/>
      <dgm:spPr>
        <a:solidFill>
          <a:schemeClr val="accent6"/>
        </a:solidFill>
      </dgm:spPr>
      <dgm:t>
        <a:bodyPr/>
        <a:lstStyle/>
        <a:p>
          <a:r>
            <a:rPr lang="en-IN" sz="1400" dirty="0" err="1">
              <a:solidFill>
                <a:schemeClr val="tx1"/>
              </a:solidFill>
              <a:latin typeface="Book Antiqua" panose="02040602050305030304" pitchFamily="18" charset="0"/>
            </a:rPr>
            <a:t>LoRA</a:t>
          </a:r>
          <a:endParaRPr lang="en-IN" sz="1400" dirty="0">
            <a:solidFill>
              <a:schemeClr val="tx1"/>
            </a:solidFill>
            <a:latin typeface="Book Antiqua" panose="02040602050305030304" pitchFamily="18" charset="0"/>
          </a:endParaRPr>
        </a:p>
      </dgm:t>
    </dgm:pt>
    <dgm:pt modelId="{A127B6E7-5635-2546-880A-520562D577DC}" type="parTrans" cxnId="{3D99E30C-F1BE-5345-A1EE-DD7FF88D3658}">
      <dgm:prSet/>
      <dgm:spPr/>
      <dgm:t>
        <a:bodyPr/>
        <a:lstStyle/>
        <a:p>
          <a:endParaRPr lang="en-GB"/>
        </a:p>
      </dgm:t>
    </dgm:pt>
    <dgm:pt modelId="{C9B54B96-C460-F84A-A244-CC7BDFF76FBA}" type="sibTrans" cxnId="{3D99E30C-F1BE-5345-A1EE-DD7FF88D3658}">
      <dgm:prSet/>
      <dgm:spPr/>
      <dgm:t>
        <a:bodyPr/>
        <a:lstStyle/>
        <a:p>
          <a:endParaRPr lang="en-GB"/>
        </a:p>
      </dgm:t>
    </dgm:pt>
    <dgm:pt modelId="{89A9B26A-52CD-0F4A-ACD0-A88D44048D78}">
      <dgm:prSet custT="1"/>
      <dgm:spPr>
        <a:solidFill>
          <a:schemeClr val="accent6"/>
        </a:solidFill>
      </dgm:spPr>
      <dgm:t>
        <a:bodyPr/>
        <a:lstStyle/>
        <a:p>
          <a:r>
            <a:rPr lang="en-IN" sz="1400" dirty="0">
              <a:solidFill>
                <a:schemeClr val="tx1"/>
              </a:solidFill>
              <a:latin typeface="Book Antiqua" panose="02040602050305030304" pitchFamily="18" charset="0"/>
            </a:rPr>
            <a:t>OFT</a:t>
          </a:r>
        </a:p>
      </dgm:t>
    </dgm:pt>
    <dgm:pt modelId="{BBF20C99-289D-454F-BEE2-0F9100268E73}" type="parTrans" cxnId="{19594D33-3D8A-7440-B2DF-5B2AA22BBABA}">
      <dgm:prSet/>
      <dgm:spPr/>
      <dgm:t>
        <a:bodyPr/>
        <a:lstStyle/>
        <a:p>
          <a:endParaRPr lang="en-GB"/>
        </a:p>
      </dgm:t>
    </dgm:pt>
    <dgm:pt modelId="{E9AEB6FE-F930-554D-8E9F-F2C1048A701A}" type="sibTrans" cxnId="{19594D33-3D8A-7440-B2DF-5B2AA22BBABA}">
      <dgm:prSet/>
      <dgm:spPr/>
      <dgm:t>
        <a:bodyPr/>
        <a:lstStyle/>
        <a:p>
          <a:endParaRPr lang="en-GB"/>
        </a:p>
      </dgm:t>
    </dgm:pt>
    <dgm:pt modelId="{5212A13E-DCBD-D541-A18C-BE87D7672FD0}" type="pres">
      <dgm:prSet presAssocID="{CA4FC372-DA5D-B246-B177-18B57AB81011}" presName="Name0" presStyleCnt="0">
        <dgm:presLayoutVars>
          <dgm:orgChart val="1"/>
          <dgm:chPref val="1"/>
          <dgm:dir/>
          <dgm:animOne val="branch"/>
          <dgm:animLvl val="lvl"/>
          <dgm:resizeHandles/>
        </dgm:presLayoutVars>
      </dgm:prSet>
      <dgm:spPr/>
    </dgm:pt>
    <dgm:pt modelId="{25689764-4DD8-1E4A-99E3-C7117D77B071}" type="pres">
      <dgm:prSet presAssocID="{616DD667-3C13-FF4F-81DD-39D02FF9906E}" presName="hierRoot1" presStyleCnt="0">
        <dgm:presLayoutVars>
          <dgm:hierBranch val="init"/>
        </dgm:presLayoutVars>
      </dgm:prSet>
      <dgm:spPr/>
    </dgm:pt>
    <dgm:pt modelId="{673F38CF-09A5-9C41-89E3-19BC21AF402A}" type="pres">
      <dgm:prSet presAssocID="{616DD667-3C13-FF4F-81DD-39D02FF9906E}" presName="rootComposite1" presStyleCnt="0"/>
      <dgm:spPr/>
    </dgm:pt>
    <dgm:pt modelId="{D041DE97-CF37-E041-AC8D-2028B081EE27}" type="pres">
      <dgm:prSet presAssocID="{616DD667-3C13-FF4F-81DD-39D02FF9906E}" presName="rootText1" presStyleLbl="alignAcc1" presStyleIdx="0" presStyleCnt="0">
        <dgm:presLayoutVars>
          <dgm:chPref val="3"/>
        </dgm:presLayoutVars>
      </dgm:prSet>
      <dgm:spPr/>
    </dgm:pt>
    <dgm:pt modelId="{DAD35731-A62A-3C4B-A2ED-FB7C4D81259A}" type="pres">
      <dgm:prSet presAssocID="{616DD667-3C13-FF4F-81DD-39D02FF9906E}" presName="topArc1" presStyleLbl="parChTrans1D1" presStyleIdx="0" presStyleCnt="14"/>
      <dgm:spPr/>
    </dgm:pt>
    <dgm:pt modelId="{A9BB0C9F-6935-AB41-B293-3BDB296AA1F5}" type="pres">
      <dgm:prSet presAssocID="{616DD667-3C13-FF4F-81DD-39D02FF9906E}" presName="bottomArc1" presStyleLbl="parChTrans1D1" presStyleIdx="1" presStyleCnt="14"/>
      <dgm:spPr/>
    </dgm:pt>
    <dgm:pt modelId="{9830638D-458C-0B40-A206-E6AABB10B4F6}" type="pres">
      <dgm:prSet presAssocID="{616DD667-3C13-FF4F-81DD-39D02FF9906E}" presName="topConnNode1" presStyleLbl="node1" presStyleIdx="0" presStyleCnt="0"/>
      <dgm:spPr/>
    </dgm:pt>
    <dgm:pt modelId="{DD8920A5-6A45-1646-8D16-B7D51F5F60A6}" type="pres">
      <dgm:prSet presAssocID="{616DD667-3C13-FF4F-81DD-39D02FF9906E}" presName="hierChild2" presStyleCnt="0"/>
      <dgm:spPr/>
    </dgm:pt>
    <dgm:pt modelId="{875FC4BA-2FCF-AA4A-AA7D-E3C0EFA793BE}" type="pres">
      <dgm:prSet presAssocID="{6FFCFA1E-D765-EC4D-BD9C-D783BE15CE35}" presName="Name28" presStyleLbl="parChTrans1D2" presStyleIdx="0" presStyleCnt="6"/>
      <dgm:spPr/>
    </dgm:pt>
    <dgm:pt modelId="{B5785B04-BD11-BE46-843F-6660E22E1CD7}" type="pres">
      <dgm:prSet presAssocID="{7AD0DDF8-527F-A340-914E-2CC1221BCF42}" presName="hierRoot2" presStyleCnt="0">
        <dgm:presLayoutVars>
          <dgm:hierBranch val="init"/>
        </dgm:presLayoutVars>
      </dgm:prSet>
      <dgm:spPr/>
    </dgm:pt>
    <dgm:pt modelId="{2D9F6121-F340-9B4A-9F32-E0E688580764}" type="pres">
      <dgm:prSet presAssocID="{7AD0DDF8-527F-A340-914E-2CC1221BCF42}" presName="rootComposite2" presStyleCnt="0"/>
      <dgm:spPr/>
    </dgm:pt>
    <dgm:pt modelId="{1C2A91E2-6080-4743-A397-02B10D3BC67C}" type="pres">
      <dgm:prSet presAssocID="{7AD0DDF8-527F-A340-914E-2CC1221BCF42}" presName="rootText2" presStyleLbl="alignAcc1" presStyleIdx="0" presStyleCnt="0">
        <dgm:presLayoutVars>
          <dgm:chPref val="3"/>
        </dgm:presLayoutVars>
      </dgm:prSet>
      <dgm:spPr/>
    </dgm:pt>
    <dgm:pt modelId="{135FFF6B-3320-3740-87A3-C4A3AF5F0180}" type="pres">
      <dgm:prSet presAssocID="{7AD0DDF8-527F-A340-914E-2CC1221BCF42}" presName="topArc2" presStyleLbl="parChTrans1D1" presStyleIdx="2" presStyleCnt="14"/>
      <dgm:spPr/>
    </dgm:pt>
    <dgm:pt modelId="{B06E42BA-0DF4-F04A-951C-837EAAC5C281}" type="pres">
      <dgm:prSet presAssocID="{7AD0DDF8-527F-A340-914E-2CC1221BCF42}" presName="bottomArc2" presStyleLbl="parChTrans1D1" presStyleIdx="3" presStyleCnt="14"/>
      <dgm:spPr/>
    </dgm:pt>
    <dgm:pt modelId="{A4D0D248-E7BF-8B4D-A24A-2105AB38598C}" type="pres">
      <dgm:prSet presAssocID="{7AD0DDF8-527F-A340-914E-2CC1221BCF42}" presName="topConnNode2" presStyleLbl="node2" presStyleIdx="0" presStyleCnt="0"/>
      <dgm:spPr/>
    </dgm:pt>
    <dgm:pt modelId="{25B2508D-039E-A140-A5BE-328D86A5C8B5}" type="pres">
      <dgm:prSet presAssocID="{7AD0DDF8-527F-A340-914E-2CC1221BCF42}" presName="hierChild4" presStyleCnt="0"/>
      <dgm:spPr/>
    </dgm:pt>
    <dgm:pt modelId="{1214BF46-6C05-5F49-82F4-9031941AAA8E}" type="pres">
      <dgm:prSet presAssocID="{7AD0DDF8-527F-A340-914E-2CC1221BCF42}" presName="hierChild5" presStyleCnt="0"/>
      <dgm:spPr/>
    </dgm:pt>
    <dgm:pt modelId="{CE6F601B-DE70-5941-A54F-9CBFF5FEC630}" type="pres">
      <dgm:prSet presAssocID="{8E10E2BB-D91E-C34A-8164-2B0D67070BDC}" presName="Name28" presStyleLbl="parChTrans1D2" presStyleIdx="1" presStyleCnt="6"/>
      <dgm:spPr/>
    </dgm:pt>
    <dgm:pt modelId="{57C531B8-73BC-124B-85EA-6FC4C1B429BC}" type="pres">
      <dgm:prSet presAssocID="{9B806D5D-6FEE-1B49-8C2D-B64DC49C703F}" presName="hierRoot2" presStyleCnt="0">
        <dgm:presLayoutVars>
          <dgm:hierBranch val="init"/>
        </dgm:presLayoutVars>
      </dgm:prSet>
      <dgm:spPr/>
    </dgm:pt>
    <dgm:pt modelId="{164D83AA-CC93-294E-B149-E0F2476027F5}" type="pres">
      <dgm:prSet presAssocID="{9B806D5D-6FEE-1B49-8C2D-B64DC49C703F}" presName="rootComposite2" presStyleCnt="0"/>
      <dgm:spPr/>
    </dgm:pt>
    <dgm:pt modelId="{DD642CD9-91FA-7843-A613-C04BDAB3A33B}" type="pres">
      <dgm:prSet presAssocID="{9B806D5D-6FEE-1B49-8C2D-B64DC49C703F}" presName="rootText2" presStyleLbl="alignAcc1" presStyleIdx="0" presStyleCnt="0">
        <dgm:presLayoutVars>
          <dgm:chPref val="3"/>
        </dgm:presLayoutVars>
      </dgm:prSet>
      <dgm:spPr/>
    </dgm:pt>
    <dgm:pt modelId="{8E7E6A87-76E7-B645-AE7F-DA61C63A3BEF}" type="pres">
      <dgm:prSet presAssocID="{9B806D5D-6FEE-1B49-8C2D-B64DC49C703F}" presName="topArc2" presStyleLbl="parChTrans1D1" presStyleIdx="4" presStyleCnt="14"/>
      <dgm:spPr/>
    </dgm:pt>
    <dgm:pt modelId="{3019A3B6-054E-4B40-ABE2-F4093467A7BF}" type="pres">
      <dgm:prSet presAssocID="{9B806D5D-6FEE-1B49-8C2D-B64DC49C703F}" presName="bottomArc2" presStyleLbl="parChTrans1D1" presStyleIdx="5" presStyleCnt="14"/>
      <dgm:spPr/>
    </dgm:pt>
    <dgm:pt modelId="{832E323C-F817-7748-B12D-C70046F5F929}" type="pres">
      <dgm:prSet presAssocID="{9B806D5D-6FEE-1B49-8C2D-B64DC49C703F}" presName="topConnNode2" presStyleLbl="node2" presStyleIdx="0" presStyleCnt="0"/>
      <dgm:spPr/>
    </dgm:pt>
    <dgm:pt modelId="{ADFBF74E-5CBB-8D43-88CF-8C035E9C401F}" type="pres">
      <dgm:prSet presAssocID="{9B806D5D-6FEE-1B49-8C2D-B64DC49C703F}" presName="hierChild4" presStyleCnt="0"/>
      <dgm:spPr/>
    </dgm:pt>
    <dgm:pt modelId="{BC51875F-6253-E545-90C6-C114004A9D44}" type="pres">
      <dgm:prSet presAssocID="{9B806D5D-6FEE-1B49-8C2D-B64DC49C703F}" presName="hierChild5" presStyleCnt="0"/>
      <dgm:spPr/>
    </dgm:pt>
    <dgm:pt modelId="{0193EB00-377E-0843-98BE-E8803562FF70}" type="pres">
      <dgm:prSet presAssocID="{018EA456-30BB-2D43-803C-C7F91C9121C0}" presName="Name28" presStyleLbl="parChTrans1D2" presStyleIdx="2" presStyleCnt="6"/>
      <dgm:spPr/>
    </dgm:pt>
    <dgm:pt modelId="{E50BC05A-B640-1042-BEE7-426D4B3C8BC0}" type="pres">
      <dgm:prSet presAssocID="{F984D2FB-E5DF-B942-9911-CD85D90A7C40}" presName="hierRoot2" presStyleCnt="0">
        <dgm:presLayoutVars>
          <dgm:hierBranch val="init"/>
        </dgm:presLayoutVars>
      </dgm:prSet>
      <dgm:spPr/>
    </dgm:pt>
    <dgm:pt modelId="{6E295155-FB44-D548-88FB-9B1DBEAA1157}" type="pres">
      <dgm:prSet presAssocID="{F984D2FB-E5DF-B942-9911-CD85D90A7C40}" presName="rootComposite2" presStyleCnt="0"/>
      <dgm:spPr/>
    </dgm:pt>
    <dgm:pt modelId="{9A26A260-E7CC-9B4F-83F1-CB09BC8B113E}" type="pres">
      <dgm:prSet presAssocID="{F984D2FB-E5DF-B942-9911-CD85D90A7C40}" presName="rootText2" presStyleLbl="alignAcc1" presStyleIdx="0" presStyleCnt="0">
        <dgm:presLayoutVars>
          <dgm:chPref val="3"/>
        </dgm:presLayoutVars>
      </dgm:prSet>
      <dgm:spPr/>
    </dgm:pt>
    <dgm:pt modelId="{874D5630-F4C3-1244-9DAA-EF789240E501}" type="pres">
      <dgm:prSet presAssocID="{F984D2FB-E5DF-B942-9911-CD85D90A7C40}" presName="topArc2" presStyleLbl="parChTrans1D1" presStyleIdx="6" presStyleCnt="14"/>
      <dgm:spPr/>
    </dgm:pt>
    <dgm:pt modelId="{CDA32060-8804-0048-951D-C0FB9E07FB25}" type="pres">
      <dgm:prSet presAssocID="{F984D2FB-E5DF-B942-9911-CD85D90A7C40}" presName="bottomArc2" presStyleLbl="parChTrans1D1" presStyleIdx="7" presStyleCnt="14"/>
      <dgm:spPr/>
    </dgm:pt>
    <dgm:pt modelId="{03BE3E45-FA59-334D-8280-5B9FBE2BCB20}" type="pres">
      <dgm:prSet presAssocID="{F984D2FB-E5DF-B942-9911-CD85D90A7C40}" presName="topConnNode2" presStyleLbl="node2" presStyleIdx="0" presStyleCnt="0"/>
      <dgm:spPr/>
    </dgm:pt>
    <dgm:pt modelId="{A3386B22-F707-804C-8FAC-5C5C308DC475}" type="pres">
      <dgm:prSet presAssocID="{F984D2FB-E5DF-B942-9911-CD85D90A7C40}" presName="hierChild4" presStyleCnt="0"/>
      <dgm:spPr/>
    </dgm:pt>
    <dgm:pt modelId="{F6AF63D8-1F92-EE4F-BA4A-4AF4807AA11D}" type="pres">
      <dgm:prSet presAssocID="{F984D2FB-E5DF-B942-9911-CD85D90A7C40}" presName="hierChild5" presStyleCnt="0"/>
      <dgm:spPr/>
    </dgm:pt>
    <dgm:pt modelId="{5F982F1A-633C-B44D-BDA0-BAC42AB5577C}" type="pres">
      <dgm:prSet presAssocID="{DB0E66C4-FB2B-4441-81F0-7F2AFD60896A}" presName="Name28" presStyleLbl="parChTrans1D2" presStyleIdx="3" presStyleCnt="6"/>
      <dgm:spPr/>
    </dgm:pt>
    <dgm:pt modelId="{B420EF0E-E8DC-9F4A-9C93-8034B3DA0EEF}" type="pres">
      <dgm:prSet presAssocID="{E400BA49-10BC-994D-AF33-58D05E633A00}" presName="hierRoot2" presStyleCnt="0">
        <dgm:presLayoutVars>
          <dgm:hierBranch val="init"/>
        </dgm:presLayoutVars>
      </dgm:prSet>
      <dgm:spPr/>
    </dgm:pt>
    <dgm:pt modelId="{3B5320E3-B249-934B-8E1D-83E7F66FF47F}" type="pres">
      <dgm:prSet presAssocID="{E400BA49-10BC-994D-AF33-58D05E633A00}" presName="rootComposite2" presStyleCnt="0"/>
      <dgm:spPr/>
    </dgm:pt>
    <dgm:pt modelId="{F61618F3-D180-3C41-BB54-EFEF1889E888}" type="pres">
      <dgm:prSet presAssocID="{E400BA49-10BC-994D-AF33-58D05E633A00}" presName="rootText2" presStyleLbl="alignAcc1" presStyleIdx="0" presStyleCnt="0">
        <dgm:presLayoutVars>
          <dgm:chPref val="3"/>
        </dgm:presLayoutVars>
      </dgm:prSet>
      <dgm:spPr/>
    </dgm:pt>
    <dgm:pt modelId="{9FFE03AD-AD71-8A41-B15F-AC89A79A5CBA}" type="pres">
      <dgm:prSet presAssocID="{E400BA49-10BC-994D-AF33-58D05E633A00}" presName="topArc2" presStyleLbl="parChTrans1D1" presStyleIdx="8" presStyleCnt="14"/>
      <dgm:spPr/>
    </dgm:pt>
    <dgm:pt modelId="{CAE8BBE6-3A4E-B344-8691-9E76A05F8F63}" type="pres">
      <dgm:prSet presAssocID="{E400BA49-10BC-994D-AF33-58D05E633A00}" presName="bottomArc2" presStyleLbl="parChTrans1D1" presStyleIdx="9" presStyleCnt="14"/>
      <dgm:spPr/>
    </dgm:pt>
    <dgm:pt modelId="{685E1D9F-0853-054F-B967-F30BDFC21EDB}" type="pres">
      <dgm:prSet presAssocID="{E400BA49-10BC-994D-AF33-58D05E633A00}" presName="topConnNode2" presStyleLbl="node2" presStyleIdx="0" presStyleCnt="0"/>
      <dgm:spPr/>
    </dgm:pt>
    <dgm:pt modelId="{DC3FA662-676F-E948-B142-E434B748B9C8}" type="pres">
      <dgm:prSet presAssocID="{E400BA49-10BC-994D-AF33-58D05E633A00}" presName="hierChild4" presStyleCnt="0"/>
      <dgm:spPr/>
    </dgm:pt>
    <dgm:pt modelId="{EEF7428A-3750-734C-B577-6037B6F72853}" type="pres">
      <dgm:prSet presAssocID="{E400BA49-10BC-994D-AF33-58D05E633A00}" presName="hierChild5" presStyleCnt="0"/>
      <dgm:spPr/>
    </dgm:pt>
    <dgm:pt modelId="{E8DFFFEB-CDE7-264F-B3F8-B841BAB35D8F}" type="pres">
      <dgm:prSet presAssocID="{A127B6E7-5635-2546-880A-520562D577DC}" presName="Name28" presStyleLbl="parChTrans1D2" presStyleIdx="4" presStyleCnt="6"/>
      <dgm:spPr/>
    </dgm:pt>
    <dgm:pt modelId="{AA7DE6D7-611A-554A-9083-02256B2743AC}" type="pres">
      <dgm:prSet presAssocID="{670E483C-D058-BC45-8561-FC4D77E399FE}" presName="hierRoot2" presStyleCnt="0">
        <dgm:presLayoutVars>
          <dgm:hierBranch val="init"/>
        </dgm:presLayoutVars>
      </dgm:prSet>
      <dgm:spPr/>
    </dgm:pt>
    <dgm:pt modelId="{B1093D93-73F4-C749-AB56-9120D797E67B}" type="pres">
      <dgm:prSet presAssocID="{670E483C-D058-BC45-8561-FC4D77E399FE}" presName="rootComposite2" presStyleCnt="0"/>
      <dgm:spPr/>
    </dgm:pt>
    <dgm:pt modelId="{E54E1B6F-17ED-FE40-A7E9-FEF062DD58C1}" type="pres">
      <dgm:prSet presAssocID="{670E483C-D058-BC45-8561-FC4D77E399FE}" presName="rootText2" presStyleLbl="alignAcc1" presStyleIdx="0" presStyleCnt="0">
        <dgm:presLayoutVars>
          <dgm:chPref val="3"/>
        </dgm:presLayoutVars>
      </dgm:prSet>
      <dgm:spPr/>
    </dgm:pt>
    <dgm:pt modelId="{70816ED2-EDF3-7147-AE91-C6209C858C7E}" type="pres">
      <dgm:prSet presAssocID="{670E483C-D058-BC45-8561-FC4D77E399FE}" presName="topArc2" presStyleLbl="parChTrans1D1" presStyleIdx="10" presStyleCnt="14"/>
      <dgm:spPr/>
    </dgm:pt>
    <dgm:pt modelId="{290F25A2-6A03-BF40-A607-B5430D7FF7CB}" type="pres">
      <dgm:prSet presAssocID="{670E483C-D058-BC45-8561-FC4D77E399FE}" presName="bottomArc2" presStyleLbl="parChTrans1D1" presStyleIdx="11" presStyleCnt="14"/>
      <dgm:spPr/>
    </dgm:pt>
    <dgm:pt modelId="{EBA22D5C-25A9-7649-90DA-EBE0B17143C5}" type="pres">
      <dgm:prSet presAssocID="{670E483C-D058-BC45-8561-FC4D77E399FE}" presName="topConnNode2" presStyleLbl="node2" presStyleIdx="0" presStyleCnt="0"/>
      <dgm:spPr/>
    </dgm:pt>
    <dgm:pt modelId="{EA3E7CE8-5A8E-E64F-B5FB-A64DD47A99A4}" type="pres">
      <dgm:prSet presAssocID="{670E483C-D058-BC45-8561-FC4D77E399FE}" presName="hierChild4" presStyleCnt="0"/>
      <dgm:spPr/>
    </dgm:pt>
    <dgm:pt modelId="{576C33F5-A0F6-844C-A464-65C92F567EC1}" type="pres">
      <dgm:prSet presAssocID="{670E483C-D058-BC45-8561-FC4D77E399FE}" presName="hierChild5" presStyleCnt="0"/>
      <dgm:spPr/>
    </dgm:pt>
    <dgm:pt modelId="{5AB046F8-B398-254A-AD18-BFA2AFF4EF33}" type="pres">
      <dgm:prSet presAssocID="{BBF20C99-289D-454F-BEE2-0F9100268E73}" presName="Name28" presStyleLbl="parChTrans1D2" presStyleIdx="5" presStyleCnt="6"/>
      <dgm:spPr/>
    </dgm:pt>
    <dgm:pt modelId="{4EEB0AEB-F363-E14A-BBCA-85C0DD59A805}" type="pres">
      <dgm:prSet presAssocID="{89A9B26A-52CD-0F4A-ACD0-A88D44048D78}" presName="hierRoot2" presStyleCnt="0">
        <dgm:presLayoutVars>
          <dgm:hierBranch val="init"/>
        </dgm:presLayoutVars>
      </dgm:prSet>
      <dgm:spPr/>
    </dgm:pt>
    <dgm:pt modelId="{BC74B8C8-1E8E-984D-8A38-4684E3F3A6F0}" type="pres">
      <dgm:prSet presAssocID="{89A9B26A-52CD-0F4A-ACD0-A88D44048D78}" presName="rootComposite2" presStyleCnt="0"/>
      <dgm:spPr/>
    </dgm:pt>
    <dgm:pt modelId="{8E206F09-8256-454B-9B66-9A4F5C3C272D}" type="pres">
      <dgm:prSet presAssocID="{89A9B26A-52CD-0F4A-ACD0-A88D44048D78}" presName="rootText2" presStyleLbl="alignAcc1" presStyleIdx="0" presStyleCnt="0">
        <dgm:presLayoutVars>
          <dgm:chPref val="3"/>
        </dgm:presLayoutVars>
      </dgm:prSet>
      <dgm:spPr/>
    </dgm:pt>
    <dgm:pt modelId="{10B3F6E8-CC7C-D84D-B6C7-C326888D328E}" type="pres">
      <dgm:prSet presAssocID="{89A9B26A-52CD-0F4A-ACD0-A88D44048D78}" presName="topArc2" presStyleLbl="parChTrans1D1" presStyleIdx="12" presStyleCnt="14"/>
      <dgm:spPr/>
    </dgm:pt>
    <dgm:pt modelId="{3B85A8FC-6F32-8D40-BB0F-67BCFE2D7AD4}" type="pres">
      <dgm:prSet presAssocID="{89A9B26A-52CD-0F4A-ACD0-A88D44048D78}" presName="bottomArc2" presStyleLbl="parChTrans1D1" presStyleIdx="13" presStyleCnt="14"/>
      <dgm:spPr/>
    </dgm:pt>
    <dgm:pt modelId="{49772FED-334A-3D49-A9C8-B0E12096CCDC}" type="pres">
      <dgm:prSet presAssocID="{89A9B26A-52CD-0F4A-ACD0-A88D44048D78}" presName="topConnNode2" presStyleLbl="node2" presStyleIdx="0" presStyleCnt="0"/>
      <dgm:spPr/>
    </dgm:pt>
    <dgm:pt modelId="{8CA42E3E-1433-F04D-B6FA-4AB5BD76D684}" type="pres">
      <dgm:prSet presAssocID="{89A9B26A-52CD-0F4A-ACD0-A88D44048D78}" presName="hierChild4" presStyleCnt="0"/>
      <dgm:spPr/>
    </dgm:pt>
    <dgm:pt modelId="{739E4096-4DF1-5F44-B1E7-FB3DC7AF9008}" type="pres">
      <dgm:prSet presAssocID="{89A9B26A-52CD-0F4A-ACD0-A88D44048D78}" presName="hierChild5" presStyleCnt="0"/>
      <dgm:spPr/>
    </dgm:pt>
    <dgm:pt modelId="{E7E66294-2CFA-8C4E-BA90-BF464592A3D9}" type="pres">
      <dgm:prSet presAssocID="{616DD667-3C13-FF4F-81DD-39D02FF9906E}" presName="hierChild3" presStyleCnt="0"/>
      <dgm:spPr/>
    </dgm:pt>
  </dgm:ptLst>
  <dgm:cxnLst>
    <dgm:cxn modelId="{1DCDED0A-06BA-1748-B846-F7DE42B5FC2F}" type="presOf" srcId="{BBF20C99-289D-454F-BEE2-0F9100268E73}" destId="{5AB046F8-B398-254A-AD18-BFA2AFF4EF33}" srcOrd="0" destOrd="0" presId="urn:microsoft.com/office/officeart/2008/layout/HalfCircleOrganizationChart"/>
    <dgm:cxn modelId="{FB5FAC0C-6F8C-4340-8A3C-2C0851A81C1C}" type="presOf" srcId="{A127B6E7-5635-2546-880A-520562D577DC}" destId="{E8DFFFEB-CDE7-264F-B3F8-B841BAB35D8F}" srcOrd="0" destOrd="0" presId="urn:microsoft.com/office/officeart/2008/layout/HalfCircleOrganizationChart"/>
    <dgm:cxn modelId="{3D99E30C-F1BE-5345-A1EE-DD7FF88D3658}" srcId="{616DD667-3C13-FF4F-81DD-39D02FF9906E}" destId="{670E483C-D058-BC45-8561-FC4D77E399FE}" srcOrd="4" destOrd="0" parTransId="{A127B6E7-5635-2546-880A-520562D577DC}" sibTransId="{C9B54B96-C460-F84A-A244-CC7BDFF76FBA}"/>
    <dgm:cxn modelId="{3C361F0D-C97B-FC4C-AF6D-8CE1502FAFD1}" srcId="{616DD667-3C13-FF4F-81DD-39D02FF9906E}" destId="{E400BA49-10BC-994D-AF33-58D05E633A00}" srcOrd="3" destOrd="0" parTransId="{DB0E66C4-FB2B-4441-81F0-7F2AFD60896A}" sibTransId="{CFF761C4-5F68-8F4A-851F-3F217C445034}"/>
    <dgm:cxn modelId="{453AE911-9039-634D-A263-C069D0AC36B2}" type="presOf" srcId="{018EA456-30BB-2D43-803C-C7F91C9121C0}" destId="{0193EB00-377E-0843-98BE-E8803562FF70}" srcOrd="0" destOrd="0" presId="urn:microsoft.com/office/officeart/2008/layout/HalfCircleOrganizationChart"/>
    <dgm:cxn modelId="{342C8322-71E8-3449-BEB7-C78149B55539}" type="presOf" srcId="{8E10E2BB-D91E-C34A-8164-2B0D67070BDC}" destId="{CE6F601B-DE70-5941-A54F-9CBFF5FEC630}" srcOrd="0" destOrd="0" presId="urn:microsoft.com/office/officeart/2008/layout/HalfCircleOrganizationChart"/>
    <dgm:cxn modelId="{AB69C62C-C7A5-0249-8B9E-7328232AD978}" type="presOf" srcId="{616DD667-3C13-FF4F-81DD-39D02FF9906E}" destId="{9830638D-458C-0B40-A206-E6AABB10B4F6}" srcOrd="1" destOrd="0" presId="urn:microsoft.com/office/officeart/2008/layout/HalfCircleOrganizationChart"/>
    <dgm:cxn modelId="{5BB9612D-C533-0F43-894C-E6C1D89B0DEC}" type="presOf" srcId="{7AD0DDF8-527F-A340-914E-2CC1221BCF42}" destId="{1C2A91E2-6080-4743-A397-02B10D3BC67C}" srcOrd="0" destOrd="0" presId="urn:microsoft.com/office/officeart/2008/layout/HalfCircleOrganizationChart"/>
    <dgm:cxn modelId="{19594D33-3D8A-7440-B2DF-5B2AA22BBABA}" srcId="{616DD667-3C13-FF4F-81DD-39D02FF9906E}" destId="{89A9B26A-52CD-0F4A-ACD0-A88D44048D78}" srcOrd="5" destOrd="0" parTransId="{BBF20C99-289D-454F-BEE2-0F9100268E73}" sibTransId="{E9AEB6FE-F930-554D-8E9F-F2C1048A701A}"/>
    <dgm:cxn modelId="{74AA6136-B25F-814A-98A2-4683558EDDC3}" srcId="{616DD667-3C13-FF4F-81DD-39D02FF9906E}" destId="{7AD0DDF8-527F-A340-914E-2CC1221BCF42}" srcOrd="0" destOrd="0" parTransId="{6FFCFA1E-D765-EC4D-BD9C-D783BE15CE35}" sibTransId="{0CFA8BEF-FDF5-964E-85A5-0BE477649A48}"/>
    <dgm:cxn modelId="{8DDA9A3A-9664-764C-9E53-AE28F1DE81D3}" type="presOf" srcId="{89A9B26A-52CD-0F4A-ACD0-A88D44048D78}" destId="{8E206F09-8256-454B-9B66-9A4F5C3C272D}" srcOrd="0" destOrd="0" presId="urn:microsoft.com/office/officeart/2008/layout/HalfCircleOrganizationChart"/>
    <dgm:cxn modelId="{A47BDC44-6488-6047-AC41-2F17D39F8AF3}" type="presOf" srcId="{CA4FC372-DA5D-B246-B177-18B57AB81011}" destId="{5212A13E-DCBD-D541-A18C-BE87D7672FD0}" srcOrd="0" destOrd="0" presId="urn:microsoft.com/office/officeart/2008/layout/HalfCircleOrganizationChart"/>
    <dgm:cxn modelId="{AD7AC44E-AB40-4B40-81F4-95923F167751}" type="presOf" srcId="{E400BA49-10BC-994D-AF33-58D05E633A00}" destId="{685E1D9F-0853-054F-B967-F30BDFC21EDB}" srcOrd="1" destOrd="0" presId="urn:microsoft.com/office/officeart/2008/layout/HalfCircleOrganizationChart"/>
    <dgm:cxn modelId="{6E18B851-86E0-C44A-AFCF-0813A29441A1}" type="presOf" srcId="{9B806D5D-6FEE-1B49-8C2D-B64DC49C703F}" destId="{832E323C-F817-7748-B12D-C70046F5F929}" srcOrd="1" destOrd="0" presId="urn:microsoft.com/office/officeart/2008/layout/HalfCircleOrganizationChart"/>
    <dgm:cxn modelId="{BEAB0363-5E82-BA47-9994-F62E2D53F4D1}" type="presOf" srcId="{670E483C-D058-BC45-8561-FC4D77E399FE}" destId="{E54E1B6F-17ED-FE40-A7E9-FEF062DD58C1}" srcOrd="0" destOrd="0" presId="urn:microsoft.com/office/officeart/2008/layout/HalfCircleOrganizationChart"/>
    <dgm:cxn modelId="{27FA7072-7F3D-5C41-82C3-E0BE2FC4856B}" type="presOf" srcId="{616DD667-3C13-FF4F-81DD-39D02FF9906E}" destId="{D041DE97-CF37-E041-AC8D-2028B081EE27}" srcOrd="0" destOrd="0" presId="urn:microsoft.com/office/officeart/2008/layout/HalfCircleOrganizationChart"/>
    <dgm:cxn modelId="{00D06B75-0DB0-9C45-9FAF-AF2FF4BC95BF}" srcId="{616DD667-3C13-FF4F-81DD-39D02FF9906E}" destId="{9B806D5D-6FEE-1B49-8C2D-B64DC49C703F}" srcOrd="1" destOrd="0" parTransId="{8E10E2BB-D91E-C34A-8164-2B0D67070BDC}" sibTransId="{E697AAE2-DCA3-B148-A3EE-640D61DA937B}"/>
    <dgm:cxn modelId="{E18A9E83-CF90-2C49-A932-B9B6452BA828}" type="presOf" srcId="{F984D2FB-E5DF-B942-9911-CD85D90A7C40}" destId="{9A26A260-E7CC-9B4F-83F1-CB09BC8B113E}" srcOrd="0" destOrd="0" presId="urn:microsoft.com/office/officeart/2008/layout/HalfCircleOrganizationChart"/>
    <dgm:cxn modelId="{DF19B883-89E5-F041-8C26-C30BB56BF51A}" type="presOf" srcId="{E400BA49-10BC-994D-AF33-58D05E633A00}" destId="{F61618F3-D180-3C41-BB54-EFEF1889E888}" srcOrd="0" destOrd="0" presId="urn:microsoft.com/office/officeart/2008/layout/HalfCircleOrganizationChart"/>
    <dgm:cxn modelId="{B4FC7490-B711-6B46-8AFB-C81A6A075382}" type="presOf" srcId="{7AD0DDF8-527F-A340-914E-2CC1221BCF42}" destId="{A4D0D248-E7BF-8B4D-A24A-2105AB38598C}" srcOrd="1" destOrd="0" presId="urn:microsoft.com/office/officeart/2008/layout/HalfCircleOrganizationChart"/>
    <dgm:cxn modelId="{0F0C2792-D6C6-BA46-A139-52A09120C36C}" srcId="{CA4FC372-DA5D-B246-B177-18B57AB81011}" destId="{616DD667-3C13-FF4F-81DD-39D02FF9906E}" srcOrd="0" destOrd="0" parTransId="{A5616B4E-F072-D14A-8822-57DD4D430E99}" sibTransId="{711E2FFD-259C-2B4B-8DBD-3B3B823F52D9}"/>
    <dgm:cxn modelId="{71FC51A6-DFC0-1D42-816F-859F7B866612}" type="presOf" srcId="{DB0E66C4-FB2B-4441-81F0-7F2AFD60896A}" destId="{5F982F1A-633C-B44D-BDA0-BAC42AB5577C}" srcOrd="0" destOrd="0" presId="urn:microsoft.com/office/officeart/2008/layout/HalfCircleOrganizationChart"/>
    <dgm:cxn modelId="{AAECA5B8-A99D-3C4F-968C-CFD57D351C93}" type="presOf" srcId="{F984D2FB-E5DF-B942-9911-CD85D90A7C40}" destId="{03BE3E45-FA59-334D-8280-5B9FBE2BCB20}" srcOrd="1" destOrd="0" presId="urn:microsoft.com/office/officeart/2008/layout/HalfCircleOrganizationChart"/>
    <dgm:cxn modelId="{8C9585BF-2A92-1947-8E63-1DA9BC1FAD0A}" type="presOf" srcId="{670E483C-D058-BC45-8561-FC4D77E399FE}" destId="{EBA22D5C-25A9-7649-90DA-EBE0B17143C5}" srcOrd="1" destOrd="0" presId="urn:microsoft.com/office/officeart/2008/layout/HalfCircleOrganizationChart"/>
    <dgm:cxn modelId="{925F59CC-3072-2A4B-B171-9443E42CB641}" srcId="{616DD667-3C13-FF4F-81DD-39D02FF9906E}" destId="{F984D2FB-E5DF-B942-9911-CD85D90A7C40}" srcOrd="2" destOrd="0" parTransId="{018EA456-30BB-2D43-803C-C7F91C9121C0}" sibTransId="{3841A08A-F3E0-444C-BCE4-25B1489E39AE}"/>
    <dgm:cxn modelId="{441363DB-B54C-E044-9FE9-C19C8982372F}" type="presOf" srcId="{89A9B26A-52CD-0F4A-ACD0-A88D44048D78}" destId="{49772FED-334A-3D49-A9C8-B0E12096CCDC}" srcOrd="1" destOrd="0" presId="urn:microsoft.com/office/officeart/2008/layout/HalfCircleOrganizationChart"/>
    <dgm:cxn modelId="{144BBAEF-F03E-4043-ACAE-B5E1EEAC383C}" type="presOf" srcId="{9B806D5D-6FEE-1B49-8C2D-B64DC49C703F}" destId="{DD642CD9-91FA-7843-A613-C04BDAB3A33B}" srcOrd="0" destOrd="0" presId="urn:microsoft.com/office/officeart/2008/layout/HalfCircleOrganizationChart"/>
    <dgm:cxn modelId="{C3C4EEF0-3C74-3A4A-8274-229EFD9AB018}" type="presOf" srcId="{6FFCFA1E-D765-EC4D-BD9C-D783BE15CE35}" destId="{875FC4BA-2FCF-AA4A-AA7D-E3C0EFA793BE}" srcOrd="0" destOrd="0" presId="urn:microsoft.com/office/officeart/2008/layout/HalfCircleOrganizationChart"/>
    <dgm:cxn modelId="{CF565F6A-0AA8-1840-BC02-F62FD81C74B0}" type="presParOf" srcId="{5212A13E-DCBD-D541-A18C-BE87D7672FD0}" destId="{25689764-4DD8-1E4A-99E3-C7117D77B071}" srcOrd="0" destOrd="0" presId="urn:microsoft.com/office/officeart/2008/layout/HalfCircleOrganizationChart"/>
    <dgm:cxn modelId="{09680855-C750-7B4B-BA02-A82172A90B27}" type="presParOf" srcId="{25689764-4DD8-1E4A-99E3-C7117D77B071}" destId="{673F38CF-09A5-9C41-89E3-19BC21AF402A}" srcOrd="0" destOrd="0" presId="urn:microsoft.com/office/officeart/2008/layout/HalfCircleOrganizationChart"/>
    <dgm:cxn modelId="{D12A4510-4687-9041-815D-917E497EA97A}" type="presParOf" srcId="{673F38CF-09A5-9C41-89E3-19BC21AF402A}" destId="{D041DE97-CF37-E041-AC8D-2028B081EE27}" srcOrd="0" destOrd="0" presId="urn:microsoft.com/office/officeart/2008/layout/HalfCircleOrganizationChart"/>
    <dgm:cxn modelId="{427216CE-EDF8-8344-AE64-CB5A0D14A4F2}" type="presParOf" srcId="{673F38CF-09A5-9C41-89E3-19BC21AF402A}" destId="{DAD35731-A62A-3C4B-A2ED-FB7C4D81259A}" srcOrd="1" destOrd="0" presId="urn:microsoft.com/office/officeart/2008/layout/HalfCircleOrganizationChart"/>
    <dgm:cxn modelId="{814116DB-4AB7-904C-BD4B-32F5D4950748}" type="presParOf" srcId="{673F38CF-09A5-9C41-89E3-19BC21AF402A}" destId="{A9BB0C9F-6935-AB41-B293-3BDB296AA1F5}" srcOrd="2" destOrd="0" presId="urn:microsoft.com/office/officeart/2008/layout/HalfCircleOrganizationChart"/>
    <dgm:cxn modelId="{7B9F6BA7-23FE-5F41-904E-07A5D01F2CB2}" type="presParOf" srcId="{673F38CF-09A5-9C41-89E3-19BC21AF402A}" destId="{9830638D-458C-0B40-A206-E6AABB10B4F6}" srcOrd="3" destOrd="0" presId="urn:microsoft.com/office/officeart/2008/layout/HalfCircleOrganizationChart"/>
    <dgm:cxn modelId="{BF0E7F85-661A-7E4C-B87C-61FC71E53014}" type="presParOf" srcId="{25689764-4DD8-1E4A-99E3-C7117D77B071}" destId="{DD8920A5-6A45-1646-8D16-B7D51F5F60A6}" srcOrd="1" destOrd="0" presId="urn:microsoft.com/office/officeart/2008/layout/HalfCircleOrganizationChart"/>
    <dgm:cxn modelId="{A72E45E5-68BA-E54E-9DA6-5B99F9FCE8F5}" type="presParOf" srcId="{DD8920A5-6A45-1646-8D16-B7D51F5F60A6}" destId="{875FC4BA-2FCF-AA4A-AA7D-E3C0EFA793BE}" srcOrd="0" destOrd="0" presId="urn:microsoft.com/office/officeart/2008/layout/HalfCircleOrganizationChart"/>
    <dgm:cxn modelId="{53766CF0-9625-9949-8F50-795A9EC412F0}" type="presParOf" srcId="{DD8920A5-6A45-1646-8D16-B7D51F5F60A6}" destId="{B5785B04-BD11-BE46-843F-6660E22E1CD7}" srcOrd="1" destOrd="0" presId="urn:microsoft.com/office/officeart/2008/layout/HalfCircleOrganizationChart"/>
    <dgm:cxn modelId="{0C9F5B1C-96D7-EC42-819D-FEDBFF019456}" type="presParOf" srcId="{B5785B04-BD11-BE46-843F-6660E22E1CD7}" destId="{2D9F6121-F340-9B4A-9F32-E0E688580764}" srcOrd="0" destOrd="0" presId="urn:microsoft.com/office/officeart/2008/layout/HalfCircleOrganizationChart"/>
    <dgm:cxn modelId="{143B20F9-6E0C-B04F-A731-DAC105867A92}" type="presParOf" srcId="{2D9F6121-F340-9B4A-9F32-E0E688580764}" destId="{1C2A91E2-6080-4743-A397-02B10D3BC67C}" srcOrd="0" destOrd="0" presId="urn:microsoft.com/office/officeart/2008/layout/HalfCircleOrganizationChart"/>
    <dgm:cxn modelId="{80C490C0-68CA-DC4D-A93E-A3A4B1A27498}" type="presParOf" srcId="{2D9F6121-F340-9B4A-9F32-E0E688580764}" destId="{135FFF6B-3320-3740-87A3-C4A3AF5F0180}" srcOrd="1" destOrd="0" presId="urn:microsoft.com/office/officeart/2008/layout/HalfCircleOrganizationChart"/>
    <dgm:cxn modelId="{BEFFBBCE-B2C7-BE4D-B622-EF968A4BEDD9}" type="presParOf" srcId="{2D9F6121-F340-9B4A-9F32-E0E688580764}" destId="{B06E42BA-0DF4-F04A-951C-837EAAC5C281}" srcOrd="2" destOrd="0" presId="urn:microsoft.com/office/officeart/2008/layout/HalfCircleOrganizationChart"/>
    <dgm:cxn modelId="{8B97BAC5-AD5D-CE4E-9D66-FE704712F39B}" type="presParOf" srcId="{2D9F6121-F340-9B4A-9F32-E0E688580764}" destId="{A4D0D248-E7BF-8B4D-A24A-2105AB38598C}" srcOrd="3" destOrd="0" presId="urn:microsoft.com/office/officeart/2008/layout/HalfCircleOrganizationChart"/>
    <dgm:cxn modelId="{74EE87CF-CAC5-2D45-A64A-EC11E8EC6D3C}" type="presParOf" srcId="{B5785B04-BD11-BE46-843F-6660E22E1CD7}" destId="{25B2508D-039E-A140-A5BE-328D86A5C8B5}" srcOrd="1" destOrd="0" presId="urn:microsoft.com/office/officeart/2008/layout/HalfCircleOrganizationChart"/>
    <dgm:cxn modelId="{98A54BAD-33F7-F245-B0CF-B595E3B6E024}" type="presParOf" srcId="{B5785B04-BD11-BE46-843F-6660E22E1CD7}" destId="{1214BF46-6C05-5F49-82F4-9031941AAA8E}" srcOrd="2" destOrd="0" presId="urn:microsoft.com/office/officeart/2008/layout/HalfCircleOrganizationChart"/>
    <dgm:cxn modelId="{9C01B436-5E6B-024E-8C96-53A20E7492AC}" type="presParOf" srcId="{DD8920A5-6A45-1646-8D16-B7D51F5F60A6}" destId="{CE6F601B-DE70-5941-A54F-9CBFF5FEC630}" srcOrd="2" destOrd="0" presId="urn:microsoft.com/office/officeart/2008/layout/HalfCircleOrganizationChart"/>
    <dgm:cxn modelId="{E302ED0C-142A-3048-A43B-CFD82AAE623A}" type="presParOf" srcId="{DD8920A5-6A45-1646-8D16-B7D51F5F60A6}" destId="{57C531B8-73BC-124B-85EA-6FC4C1B429BC}" srcOrd="3" destOrd="0" presId="urn:microsoft.com/office/officeart/2008/layout/HalfCircleOrganizationChart"/>
    <dgm:cxn modelId="{B055AD6C-D139-E042-AB44-1836D0B4014B}" type="presParOf" srcId="{57C531B8-73BC-124B-85EA-6FC4C1B429BC}" destId="{164D83AA-CC93-294E-B149-E0F2476027F5}" srcOrd="0" destOrd="0" presId="urn:microsoft.com/office/officeart/2008/layout/HalfCircleOrganizationChart"/>
    <dgm:cxn modelId="{552BE63F-76AC-A645-9F94-86672CC64A0C}" type="presParOf" srcId="{164D83AA-CC93-294E-B149-E0F2476027F5}" destId="{DD642CD9-91FA-7843-A613-C04BDAB3A33B}" srcOrd="0" destOrd="0" presId="urn:microsoft.com/office/officeart/2008/layout/HalfCircleOrganizationChart"/>
    <dgm:cxn modelId="{2C1A181F-A539-E743-A1C8-B562C2AD8EBE}" type="presParOf" srcId="{164D83AA-CC93-294E-B149-E0F2476027F5}" destId="{8E7E6A87-76E7-B645-AE7F-DA61C63A3BEF}" srcOrd="1" destOrd="0" presId="urn:microsoft.com/office/officeart/2008/layout/HalfCircleOrganizationChart"/>
    <dgm:cxn modelId="{97FCA84C-136E-A940-BE43-F68E49DE9E0C}" type="presParOf" srcId="{164D83AA-CC93-294E-B149-E0F2476027F5}" destId="{3019A3B6-054E-4B40-ABE2-F4093467A7BF}" srcOrd="2" destOrd="0" presId="urn:microsoft.com/office/officeart/2008/layout/HalfCircleOrganizationChart"/>
    <dgm:cxn modelId="{DD6A0B7A-4F6D-214A-966C-5AE802D13A3B}" type="presParOf" srcId="{164D83AA-CC93-294E-B149-E0F2476027F5}" destId="{832E323C-F817-7748-B12D-C70046F5F929}" srcOrd="3" destOrd="0" presId="urn:microsoft.com/office/officeart/2008/layout/HalfCircleOrganizationChart"/>
    <dgm:cxn modelId="{490B1D2B-5D85-BC4E-B125-D8265043862A}" type="presParOf" srcId="{57C531B8-73BC-124B-85EA-6FC4C1B429BC}" destId="{ADFBF74E-5CBB-8D43-88CF-8C035E9C401F}" srcOrd="1" destOrd="0" presId="urn:microsoft.com/office/officeart/2008/layout/HalfCircleOrganizationChart"/>
    <dgm:cxn modelId="{4B5B5F9A-FF6E-8F46-AA4D-79C7AE8D31EE}" type="presParOf" srcId="{57C531B8-73BC-124B-85EA-6FC4C1B429BC}" destId="{BC51875F-6253-E545-90C6-C114004A9D44}" srcOrd="2" destOrd="0" presId="urn:microsoft.com/office/officeart/2008/layout/HalfCircleOrganizationChart"/>
    <dgm:cxn modelId="{C11F6780-50E9-B04E-9CC5-661252479E7A}" type="presParOf" srcId="{DD8920A5-6A45-1646-8D16-B7D51F5F60A6}" destId="{0193EB00-377E-0843-98BE-E8803562FF70}" srcOrd="4" destOrd="0" presId="urn:microsoft.com/office/officeart/2008/layout/HalfCircleOrganizationChart"/>
    <dgm:cxn modelId="{71228EFD-F98C-9145-9E2A-AF11F0DC74EA}" type="presParOf" srcId="{DD8920A5-6A45-1646-8D16-B7D51F5F60A6}" destId="{E50BC05A-B640-1042-BEE7-426D4B3C8BC0}" srcOrd="5" destOrd="0" presId="urn:microsoft.com/office/officeart/2008/layout/HalfCircleOrganizationChart"/>
    <dgm:cxn modelId="{FE40C727-93B6-1D4A-9C57-F90EF971A80C}" type="presParOf" srcId="{E50BC05A-B640-1042-BEE7-426D4B3C8BC0}" destId="{6E295155-FB44-D548-88FB-9B1DBEAA1157}" srcOrd="0" destOrd="0" presId="urn:microsoft.com/office/officeart/2008/layout/HalfCircleOrganizationChart"/>
    <dgm:cxn modelId="{47077D4F-50B8-2E44-9058-0B0EAB2960AB}" type="presParOf" srcId="{6E295155-FB44-D548-88FB-9B1DBEAA1157}" destId="{9A26A260-E7CC-9B4F-83F1-CB09BC8B113E}" srcOrd="0" destOrd="0" presId="urn:microsoft.com/office/officeart/2008/layout/HalfCircleOrganizationChart"/>
    <dgm:cxn modelId="{2A64410E-2701-7642-ADA9-AF44AB6ECF8A}" type="presParOf" srcId="{6E295155-FB44-D548-88FB-9B1DBEAA1157}" destId="{874D5630-F4C3-1244-9DAA-EF789240E501}" srcOrd="1" destOrd="0" presId="urn:microsoft.com/office/officeart/2008/layout/HalfCircleOrganizationChart"/>
    <dgm:cxn modelId="{33C7A7FE-3113-D844-8A3B-6B96DD6F1EF1}" type="presParOf" srcId="{6E295155-FB44-D548-88FB-9B1DBEAA1157}" destId="{CDA32060-8804-0048-951D-C0FB9E07FB25}" srcOrd="2" destOrd="0" presId="urn:microsoft.com/office/officeart/2008/layout/HalfCircleOrganizationChart"/>
    <dgm:cxn modelId="{1A4DDACA-2AB1-584B-958D-E48EEA6802E3}" type="presParOf" srcId="{6E295155-FB44-D548-88FB-9B1DBEAA1157}" destId="{03BE3E45-FA59-334D-8280-5B9FBE2BCB20}" srcOrd="3" destOrd="0" presId="urn:microsoft.com/office/officeart/2008/layout/HalfCircleOrganizationChart"/>
    <dgm:cxn modelId="{6DB68B80-B897-C14C-88C2-7E6140D8B166}" type="presParOf" srcId="{E50BC05A-B640-1042-BEE7-426D4B3C8BC0}" destId="{A3386B22-F707-804C-8FAC-5C5C308DC475}" srcOrd="1" destOrd="0" presId="urn:microsoft.com/office/officeart/2008/layout/HalfCircleOrganizationChart"/>
    <dgm:cxn modelId="{FC9D7177-CC9D-3E43-A06F-1D239A82A394}" type="presParOf" srcId="{E50BC05A-B640-1042-BEE7-426D4B3C8BC0}" destId="{F6AF63D8-1F92-EE4F-BA4A-4AF4807AA11D}" srcOrd="2" destOrd="0" presId="urn:microsoft.com/office/officeart/2008/layout/HalfCircleOrganizationChart"/>
    <dgm:cxn modelId="{EFDCCD77-0E09-3442-852A-3BF0D5BF4796}" type="presParOf" srcId="{DD8920A5-6A45-1646-8D16-B7D51F5F60A6}" destId="{5F982F1A-633C-B44D-BDA0-BAC42AB5577C}" srcOrd="6" destOrd="0" presId="urn:microsoft.com/office/officeart/2008/layout/HalfCircleOrganizationChart"/>
    <dgm:cxn modelId="{FC7E684E-0FFF-694F-85A4-DB48CD33B282}" type="presParOf" srcId="{DD8920A5-6A45-1646-8D16-B7D51F5F60A6}" destId="{B420EF0E-E8DC-9F4A-9C93-8034B3DA0EEF}" srcOrd="7" destOrd="0" presId="urn:microsoft.com/office/officeart/2008/layout/HalfCircleOrganizationChart"/>
    <dgm:cxn modelId="{552EF394-C780-144A-A201-17F0CF8E09F9}" type="presParOf" srcId="{B420EF0E-E8DC-9F4A-9C93-8034B3DA0EEF}" destId="{3B5320E3-B249-934B-8E1D-83E7F66FF47F}" srcOrd="0" destOrd="0" presId="urn:microsoft.com/office/officeart/2008/layout/HalfCircleOrganizationChart"/>
    <dgm:cxn modelId="{A2447C99-2B05-EF4D-96BD-9940A6C08B1D}" type="presParOf" srcId="{3B5320E3-B249-934B-8E1D-83E7F66FF47F}" destId="{F61618F3-D180-3C41-BB54-EFEF1889E888}" srcOrd="0" destOrd="0" presId="urn:microsoft.com/office/officeart/2008/layout/HalfCircleOrganizationChart"/>
    <dgm:cxn modelId="{8CB4BD49-1B24-7448-9E88-9A10DC536BD9}" type="presParOf" srcId="{3B5320E3-B249-934B-8E1D-83E7F66FF47F}" destId="{9FFE03AD-AD71-8A41-B15F-AC89A79A5CBA}" srcOrd="1" destOrd="0" presId="urn:microsoft.com/office/officeart/2008/layout/HalfCircleOrganizationChart"/>
    <dgm:cxn modelId="{15EA61C3-B5D4-A344-ACB5-F39BD8BA0650}" type="presParOf" srcId="{3B5320E3-B249-934B-8E1D-83E7F66FF47F}" destId="{CAE8BBE6-3A4E-B344-8691-9E76A05F8F63}" srcOrd="2" destOrd="0" presId="urn:microsoft.com/office/officeart/2008/layout/HalfCircleOrganizationChart"/>
    <dgm:cxn modelId="{CE4E69B9-C7BB-D943-9FC0-CEC6D8FCC676}" type="presParOf" srcId="{3B5320E3-B249-934B-8E1D-83E7F66FF47F}" destId="{685E1D9F-0853-054F-B967-F30BDFC21EDB}" srcOrd="3" destOrd="0" presId="urn:microsoft.com/office/officeart/2008/layout/HalfCircleOrganizationChart"/>
    <dgm:cxn modelId="{2EE64D0A-EAA1-CC4C-BC68-B6962177317B}" type="presParOf" srcId="{B420EF0E-E8DC-9F4A-9C93-8034B3DA0EEF}" destId="{DC3FA662-676F-E948-B142-E434B748B9C8}" srcOrd="1" destOrd="0" presId="urn:microsoft.com/office/officeart/2008/layout/HalfCircleOrganizationChart"/>
    <dgm:cxn modelId="{1F22CD29-AF79-B54A-AA95-B9DF1C1C333D}" type="presParOf" srcId="{B420EF0E-E8DC-9F4A-9C93-8034B3DA0EEF}" destId="{EEF7428A-3750-734C-B577-6037B6F72853}" srcOrd="2" destOrd="0" presId="urn:microsoft.com/office/officeart/2008/layout/HalfCircleOrganizationChart"/>
    <dgm:cxn modelId="{979A21F1-9331-1348-A672-2AE5A255E7F8}" type="presParOf" srcId="{DD8920A5-6A45-1646-8D16-B7D51F5F60A6}" destId="{E8DFFFEB-CDE7-264F-B3F8-B841BAB35D8F}" srcOrd="8" destOrd="0" presId="urn:microsoft.com/office/officeart/2008/layout/HalfCircleOrganizationChart"/>
    <dgm:cxn modelId="{D8528653-17E2-4E48-A086-0597C80FD47C}" type="presParOf" srcId="{DD8920A5-6A45-1646-8D16-B7D51F5F60A6}" destId="{AA7DE6D7-611A-554A-9083-02256B2743AC}" srcOrd="9" destOrd="0" presId="urn:microsoft.com/office/officeart/2008/layout/HalfCircleOrganizationChart"/>
    <dgm:cxn modelId="{01FBD31F-5B9C-AF46-8F28-21745304DBCD}" type="presParOf" srcId="{AA7DE6D7-611A-554A-9083-02256B2743AC}" destId="{B1093D93-73F4-C749-AB56-9120D797E67B}" srcOrd="0" destOrd="0" presId="urn:microsoft.com/office/officeart/2008/layout/HalfCircleOrganizationChart"/>
    <dgm:cxn modelId="{850AE30F-AC15-A64E-975F-6EE7912F5798}" type="presParOf" srcId="{B1093D93-73F4-C749-AB56-9120D797E67B}" destId="{E54E1B6F-17ED-FE40-A7E9-FEF062DD58C1}" srcOrd="0" destOrd="0" presId="urn:microsoft.com/office/officeart/2008/layout/HalfCircleOrganizationChart"/>
    <dgm:cxn modelId="{EC002694-63BD-9448-BBB3-4EE153FB2592}" type="presParOf" srcId="{B1093D93-73F4-C749-AB56-9120D797E67B}" destId="{70816ED2-EDF3-7147-AE91-C6209C858C7E}" srcOrd="1" destOrd="0" presId="urn:microsoft.com/office/officeart/2008/layout/HalfCircleOrganizationChart"/>
    <dgm:cxn modelId="{04C6955F-D138-C347-BC7F-A7EA3BB048CF}" type="presParOf" srcId="{B1093D93-73F4-C749-AB56-9120D797E67B}" destId="{290F25A2-6A03-BF40-A607-B5430D7FF7CB}" srcOrd="2" destOrd="0" presId="urn:microsoft.com/office/officeart/2008/layout/HalfCircleOrganizationChart"/>
    <dgm:cxn modelId="{9A0793C0-BF9A-2D4A-BBD8-CA57B35CA654}" type="presParOf" srcId="{B1093D93-73F4-C749-AB56-9120D797E67B}" destId="{EBA22D5C-25A9-7649-90DA-EBE0B17143C5}" srcOrd="3" destOrd="0" presId="urn:microsoft.com/office/officeart/2008/layout/HalfCircleOrganizationChart"/>
    <dgm:cxn modelId="{3052BF59-D77C-634E-8AAD-B5C3975A85B0}" type="presParOf" srcId="{AA7DE6D7-611A-554A-9083-02256B2743AC}" destId="{EA3E7CE8-5A8E-E64F-B5FB-A64DD47A99A4}" srcOrd="1" destOrd="0" presId="urn:microsoft.com/office/officeart/2008/layout/HalfCircleOrganizationChart"/>
    <dgm:cxn modelId="{FCAE0FD1-0084-6740-AAE7-39CDABAF4C81}" type="presParOf" srcId="{AA7DE6D7-611A-554A-9083-02256B2743AC}" destId="{576C33F5-A0F6-844C-A464-65C92F567EC1}" srcOrd="2" destOrd="0" presId="urn:microsoft.com/office/officeart/2008/layout/HalfCircleOrganizationChart"/>
    <dgm:cxn modelId="{C7F562D0-87C3-A04D-A3B1-78BAFCF8BD58}" type="presParOf" srcId="{DD8920A5-6A45-1646-8D16-B7D51F5F60A6}" destId="{5AB046F8-B398-254A-AD18-BFA2AFF4EF33}" srcOrd="10" destOrd="0" presId="urn:microsoft.com/office/officeart/2008/layout/HalfCircleOrganizationChart"/>
    <dgm:cxn modelId="{64CFF8E4-CA28-AD4A-92F1-CDCC57D9F47E}" type="presParOf" srcId="{DD8920A5-6A45-1646-8D16-B7D51F5F60A6}" destId="{4EEB0AEB-F363-E14A-BBCA-85C0DD59A805}" srcOrd="11" destOrd="0" presId="urn:microsoft.com/office/officeart/2008/layout/HalfCircleOrganizationChart"/>
    <dgm:cxn modelId="{62784E20-CF5B-E841-AE4A-D047F982B5F2}" type="presParOf" srcId="{4EEB0AEB-F363-E14A-BBCA-85C0DD59A805}" destId="{BC74B8C8-1E8E-984D-8A38-4684E3F3A6F0}" srcOrd="0" destOrd="0" presId="urn:microsoft.com/office/officeart/2008/layout/HalfCircleOrganizationChart"/>
    <dgm:cxn modelId="{A0423A58-471E-5045-A6A0-DB8E63A10006}" type="presParOf" srcId="{BC74B8C8-1E8E-984D-8A38-4684E3F3A6F0}" destId="{8E206F09-8256-454B-9B66-9A4F5C3C272D}" srcOrd="0" destOrd="0" presId="urn:microsoft.com/office/officeart/2008/layout/HalfCircleOrganizationChart"/>
    <dgm:cxn modelId="{ECEF2A68-D946-FE49-A98C-074B1AE850FD}" type="presParOf" srcId="{BC74B8C8-1E8E-984D-8A38-4684E3F3A6F0}" destId="{10B3F6E8-CC7C-D84D-B6C7-C326888D328E}" srcOrd="1" destOrd="0" presId="urn:microsoft.com/office/officeart/2008/layout/HalfCircleOrganizationChart"/>
    <dgm:cxn modelId="{F91DD1DB-CC22-824B-9B93-E24ABDE7C1EF}" type="presParOf" srcId="{BC74B8C8-1E8E-984D-8A38-4684E3F3A6F0}" destId="{3B85A8FC-6F32-8D40-BB0F-67BCFE2D7AD4}" srcOrd="2" destOrd="0" presId="urn:microsoft.com/office/officeart/2008/layout/HalfCircleOrganizationChart"/>
    <dgm:cxn modelId="{0FBF5A72-BE81-F54A-AA07-37DB7E518AD4}" type="presParOf" srcId="{BC74B8C8-1E8E-984D-8A38-4684E3F3A6F0}" destId="{49772FED-334A-3D49-A9C8-B0E12096CCDC}" srcOrd="3" destOrd="0" presId="urn:microsoft.com/office/officeart/2008/layout/HalfCircleOrganizationChart"/>
    <dgm:cxn modelId="{A654AE64-1ECB-F644-BC79-E766D5E0E5DB}" type="presParOf" srcId="{4EEB0AEB-F363-E14A-BBCA-85C0DD59A805}" destId="{8CA42E3E-1433-F04D-B6FA-4AB5BD76D684}" srcOrd="1" destOrd="0" presId="urn:microsoft.com/office/officeart/2008/layout/HalfCircleOrganizationChart"/>
    <dgm:cxn modelId="{A95F3C95-1F99-364F-AC87-DC73CFBB5312}" type="presParOf" srcId="{4EEB0AEB-F363-E14A-BBCA-85C0DD59A805}" destId="{739E4096-4DF1-5F44-B1E7-FB3DC7AF9008}" srcOrd="2" destOrd="0" presId="urn:microsoft.com/office/officeart/2008/layout/HalfCircleOrganizationChart"/>
    <dgm:cxn modelId="{93485743-DE23-B54D-B0FA-BB6254BB246E}" type="presParOf" srcId="{25689764-4DD8-1E4A-99E3-C7117D77B071}" destId="{E7E66294-2CFA-8C4E-BA90-BF464592A3D9}" srcOrd="2" destOrd="0" presId="urn:microsoft.com/office/officeart/2008/layout/HalfCircleOrganizationChart"/>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err="1">
              <a:latin typeface="Book Antiqua" panose="02040602050305030304" pitchFamily="18" charset="0"/>
            </a:rPr>
            <a:t>LoHA</a:t>
          </a:r>
          <a:endParaRPr lang="en-IN" sz="18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Y="90510" custLinFactNeighborX="-307" custLinFactNeighborY="1378">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1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err="1">
              <a:latin typeface="Book Antiqua" panose="02040602050305030304" pitchFamily="18" charset="0"/>
            </a:rPr>
            <a:t>AdaLoRA</a:t>
          </a:r>
          <a:endParaRPr lang="en-IN" sz="18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Y="9051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2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err="1">
              <a:latin typeface="Book Antiqua" panose="02040602050305030304" pitchFamily="18" charset="0"/>
            </a:rPr>
            <a:t>LoKr</a:t>
          </a:r>
          <a:endParaRPr lang="en-IN" sz="18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Y="9051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2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a:latin typeface="Book Antiqua" panose="02040602050305030304" pitchFamily="18" charset="0"/>
            </a:rPr>
            <a:t>(IA)</a:t>
          </a:r>
          <a:r>
            <a:rPr lang="en-IN" sz="1800" b="0" i="0" baseline="30000" dirty="0">
              <a:latin typeface="Book Antiqua" panose="02040602050305030304" pitchFamily="18" charset="0"/>
            </a:rPr>
            <a:t>3</a:t>
          </a:r>
          <a:endParaRPr lang="en-IN" sz="18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Y="9051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3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err="1">
              <a:latin typeface="Book Antiqua" panose="02040602050305030304" pitchFamily="18" charset="0"/>
            </a:rPr>
            <a:t>LoRA</a:t>
          </a:r>
          <a:endParaRPr lang="en-IN" sz="18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Y="9051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3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90DB942B-1FF2-C247-AF3C-6588B8D3BF64}">
      <dgm:prSet custT="1"/>
      <dgm:spPr>
        <a:solidFill>
          <a:srgbClr val="002043"/>
        </a:solidFill>
      </dgm:spPr>
      <dgm:t>
        <a:bodyPr/>
        <a:lstStyle/>
        <a:p>
          <a:pPr algn="l"/>
          <a:r>
            <a:rPr lang="en-IN" sz="1800" dirty="0">
              <a:solidFill>
                <a:schemeClr val="bg1"/>
              </a:solidFill>
              <a:latin typeface="Book Antiqua" panose="02040602050305030304" pitchFamily="18" charset="0"/>
            </a:rPr>
            <a:t>LLMs -Advancements in NLP</a:t>
          </a:r>
        </a:p>
      </dgm:t>
    </dgm:pt>
    <dgm:pt modelId="{6AB15301-82C0-EA4B-AFC3-B84E8563F6CF}" type="parTrans" cxnId="{C1B8D232-0EB5-2A41-99C9-118953EAA45C}">
      <dgm:prSet/>
      <dgm:spPr/>
      <dgm:t>
        <a:bodyPr/>
        <a:lstStyle/>
        <a:p>
          <a:endParaRPr lang="en-GB" sz="1800"/>
        </a:p>
      </dgm:t>
    </dgm:pt>
    <dgm:pt modelId="{9D9452E1-07BE-8E45-ADF6-F42B54E852D6}" type="sibTrans" cxnId="{C1B8D232-0EB5-2A41-99C9-118953EAA45C}">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894D18FF-BE03-BB44-9C8A-2175E78C768A}" type="pres">
      <dgm:prSet presAssocID="{90DB942B-1FF2-C247-AF3C-6588B8D3BF64}" presName="horFlow" presStyleCnt="0"/>
      <dgm:spPr/>
    </dgm:pt>
    <dgm:pt modelId="{F8335B89-1F54-7F4F-A5A5-C7C995106F34}" type="pres">
      <dgm:prSet presAssocID="{90DB942B-1FF2-C247-AF3C-6588B8D3BF64}" presName="bigChev" presStyleLbl="node1" presStyleIdx="0" presStyleCnt="1" custScaleX="628221"/>
      <dgm:spPr/>
    </dgm:pt>
  </dgm:ptLst>
  <dgm:cxnLst>
    <dgm:cxn modelId="{C1B8D232-0EB5-2A41-99C9-118953EAA45C}" srcId="{78EB55AD-4DD8-6C42-A602-DDBB3DE2F4CD}" destId="{90DB942B-1FF2-C247-AF3C-6588B8D3BF64}" srcOrd="0" destOrd="0" parTransId="{6AB15301-82C0-EA4B-AFC3-B84E8563F6CF}" sibTransId="{9D9452E1-07BE-8E45-ADF6-F42B54E852D6}"/>
    <dgm:cxn modelId="{AD6A9733-D9D2-464A-97A8-FE5A7B5C9D7E}" type="presOf" srcId="{78EB55AD-4DD8-6C42-A602-DDBB3DE2F4CD}" destId="{8C3B3A95-E398-D940-B2F5-D3E179779DBB}" srcOrd="0" destOrd="0" presId="urn:microsoft.com/office/officeart/2005/8/layout/lProcess3"/>
    <dgm:cxn modelId="{8B87AA5A-226E-F544-9F8F-5D06D831C591}" type="presOf" srcId="{90DB942B-1FF2-C247-AF3C-6588B8D3BF64}" destId="{F8335B89-1F54-7F4F-A5A5-C7C995106F34}" srcOrd="0" destOrd="0" presId="urn:microsoft.com/office/officeart/2005/8/layout/lProcess3"/>
    <dgm:cxn modelId="{6C632C4C-A86F-B84F-9BBB-D260C49815AE}" type="presParOf" srcId="{8C3B3A95-E398-D940-B2F5-D3E179779DBB}" destId="{894D18FF-BE03-BB44-9C8A-2175E78C768A}" srcOrd="0" destOrd="0" presId="urn:microsoft.com/office/officeart/2005/8/layout/lProcess3"/>
    <dgm:cxn modelId="{27321A0E-1695-CC4D-9C82-35C88D126B56}" type="presParOf" srcId="{894D18FF-BE03-BB44-9C8A-2175E78C768A}" destId="{F8335B89-1F54-7F4F-A5A5-C7C995106F34}" srcOrd="0" destOrd="0" presId="urn:microsoft.com/office/officeart/2005/8/layout/lProcess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a:latin typeface="Book Antiqua" panose="02040602050305030304" pitchFamily="18" charset="0"/>
            </a:rPr>
            <a:t>OFT</a:t>
          </a:r>
          <a:endParaRPr lang="en-IN" sz="18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Y="9051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41"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1</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dirty="0">
              <a:latin typeface="Book Antiqua" panose="02040602050305030304" pitchFamily="18" charset="0"/>
            </a:rPr>
            <a:t>Can a smaller Large Language Model (LLM) adapt well to an unseen domain using a parameter-efficient fine-tuning method and perform effectively on the task of summarization?</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4</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b="0" i="0" dirty="0">
              <a:latin typeface="Book Antiqua" panose="02040602050305030304" pitchFamily="18" charset="0"/>
            </a:rPr>
            <a:t>After training an LLM on multiple high-resource domains, can it achieve strong performance on an unseen low-resource domain?</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2</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b="0" i="0" dirty="0">
              <a:latin typeface="Book Antiqua" panose="02040602050305030304" pitchFamily="18" charset="0"/>
            </a:rPr>
            <a:t>Can we leverage multiple parameter-efficient fine-tuning techniques to enable an LLM to simultaneously learn and perform well across various domains?</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3</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b="0" i="0" dirty="0">
              <a:latin typeface="Book Antiqua" panose="02040602050305030304" pitchFamily="18" charset="0"/>
            </a:rPr>
            <a:t>Are there parameter-efficient fine-tuning techniques that enable an LLM to adapt well to a specific domain, or do they perform with similar efficacy across multiple domains?</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US" dirty="0">
              <a:latin typeface="Book Antiqua" panose="02040602050305030304" pitchFamily="18" charset="0"/>
            </a:rPr>
            <a:t>Medical</a:t>
          </a:r>
          <a:endParaRPr lang="en-IN" dirty="0">
            <a:latin typeface="Book Antiqua" panose="02040602050305030304" pitchFamily="18" charset="0"/>
          </a:endParaRP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custT="1"/>
      <dgm:spPr>
        <a:solidFill>
          <a:srgbClr val="ABABAB"/>
        </a:solidFill>
      </dgm:spPr>
      <dgm:t>
        <a:bodyPr/>
        <a:lstStyle/>
        <a:p>
          <a:r>
            <a:rPr lang="en-IN" sz="1800" dirty="0">
              <a:solidFill>
                <a:schemeClr val="tx1"/>
              </a:solidFill>
              <a:latin typeface="Book Antiqua" panose="02040602050305030304" pitchFamily="18" charset="0"/>
            </a:rPr>
            <a:t> CORD-19 </a:t>
          </a: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BF5819D6-470F-2640-A7B8-FF96685C1317}">
      <dgm:prSet custT="1"/>
      <dgm:spPr>
        <a:solidFill>
          <a:srgbClr val="ABABAB"/>
        </a:solidFill>
      </dgm:spPr>
      <dgm:t>
        <a:bodyPr/>
        <a:lstStyle/>
        <a:p>
          <a:r>
            <a:rPr lang="en-IN" sz="1800" dirty="0">
              <a:solidFill>
                <a:schemeClr val="tx1"/>
              </a:solidFill>
              <a:latin typeface="Book Antiqua" panose="02040602050305030304" pitchFamily="18" charset="0"/>
            </a:rPr>
            <a:t>MSLR</a:t>
          </a:r>
        </a:p>
      </dgm:t>
    </dgm:pt>
    <dgm:pt modelId="{D003BAE1-47F6-FC4B-A0BA-131AC489FCE6}" type="parTrans" cxnId="{095A9245-12D8-4442-ABDA-2CB115AB9E34}">
      <dgm:prSet/>
      <dgm:spPr/>
      <dgm:t>
        <a:bodyPr/>
        <a:lstStyle/>
        <a:p>
          <a:endParaRPr lang="en-GB"/>
        </a:p>
      </dgm:t>
    </dgm:pt>
    <dgm:pt modelId="{60DF58D3-936E-7743-8780-8FB310975668}" type="sibTrans" cxnId="{095A9245-12D8-4442-ABDA-2CB115AB9E34}">
      <dgm:prSet/>
      <dgm:spPr/>
      <dgm:t>
        <a:bodyPr/>
        <a:lstStyle/>
        <a:p>
          <a:endParaRPr lang="en-GB"/>
        </a:p>
      </dgm:t>
    </dgm:pt>
    <dgm:pt modelId="{629CE49E-0F9B-2447-B1A0-03777099FE41}">
      <dgm:prSet custT="1"/>
      <dgm:spPr>
        <a:solidFill>
          <a:srgbClr val="ABABAB"/>
        </a:solidFill>
      </dgm:spPr>
      <dgm:t>
        <a:bodyPr/>
        <a:lstStyle/>
        <a:p>
          <a:r>
            <a:rPr lang="en-IN" sz="1800" dirty="0">
              <a:solidFill>
                <a:schemeClr val="tx1"/>
              </a:solidFill>
              <a:latin typeface="Book Antiqua" panose="02040602050305030304" pitchFamily="18" charset="0"/>
            </a:rPr>
            <a:t>PubMed</a:t>
          </a:r>
        </a:p>
      </dgm:t>
    </dgm:pt>
    <dgm:pt modelId="{26344C8A-C8BB-D940-8A36-756732F60C25}" type="parTrans" cxnId="{3116DF8E-7A06-6F44-A671-A495AC9A2C2E}">
      <dgm:prSet/>
      <dgm:spPr/>
      <dgm:t>
        <a:bodyPr/>
        <a:lstStyle/>
        <a:p>
          <a:endParaRPr lang="en-GB"/>
        </a:p>
      </dgm:t>
    </dgm:pt>
    <dgm:pt modelId="{04B4CAA0-965B-4346-A8AF-F8D5372E23B1}" type="sibTrans" cxnId="{3116DF8E-7A06-6F44-A671-A495AC9A2C2E}">
      <dgm:prSet/>
      <dgm:spPr/>
      <dgm:t>
        <a:bodyPr/>
        <a:lstStyle/>
        <a:p>
          <a:endParaRPr lang="en-GB"/>
        </a:p>
      </dgm:t>
    </dgm:pt>
    <dgm:pt modelId="{CB5E6A9C-2C4E-CF43-915F-D49C08E724CB}">
      <dgm:prSet custT="1"/>
      <dgm:spPr>
        <a:solidFill>
          <a:srgbClr val="ABABAB"/>
        </a:solidFill>
      </dgm:spPr>
      <dgm:t>
        <a:bodyPr/>
        <a:lstStyle/>
        <a:p>
          <a:r>
            <a:rPr lang="en-IN" sz="1800" dirty="0" err="1">
              <a:solidFill>
                <a:schemeClr val="tx1"/>
              </a:solidFill>
              <a:latin typeface="Book Antiqua" panose="02040602050305030304" pitchFamily="18" charset="0"/>
            </a:rPr>
            <a:t>SciLay</a:t>
          </a:r>
          <a:endParaRPr lang="en-IN" sz="1800" dirty="0">
            <a:solidFill>
              <a:schemeClr val="tx1"/>
            </a:solidFill>
            <a:latin typeface="Book Antiqua" panose="02040602050305030304" pitchFamily="18" charset="0"/>
          </a:endParaRPr>
        </a:p>
      </dgm:t>
    </dgm:pt>
    <dgm:pt modelId="{2A58E663-07C5-6343-857A-07C14D024AF9}" type="parTrans" cxnId="{ED80B52D-6380-7B41-9F38-5DB645F38137}">
      <dgm:prSet/>
      <dgm:spPr/>
      <dgm:t>
        <a:bodyPr/>
        <a:lstStyle/>
        <a:p>
          <a:endParaRPr lang="en-GB"/>
        </a:p>
      </dgm:t>
    </dgm:pt>
    <dgm:pt modelId="{39E5D1D6-279A-F24E-B598-DFC7B6DE6DC6}" type="sibTrans" cxnId="{ED80B52D-6380-7B41-9F38-5DB645F38137}">
      <dgm:prSet/>
      <dgm:spPr/>
      <dgm:t>
        <a:bodyPr/>
        <a:lstStyle/>
        <a:p>
          <a:endParaRPr lang="en-GB"/>
        </a:p>
      </dgm:t>
    </dgm:pt>
    <dgm:pt modelId="{5286BB1C-5C49-104E-9D27-EF16718824B4}" type="pres">
      <dgm:prSet presAssocID="{BC3A4E5B-1691-F74F-8959-B0726E529F14}" presName="diagram" presStyleCnt="0">
        <dgm:presLayoutVars>
          <dgm:chPref val="1"/>
          <dgm:dir/>
          <dgm:animOne val="branch"/>
          <dgm:animLvl val="lvl"/>
          <dgm:resizeHandles/>
        </dgm:presLayoutVars>
      </dgm:prSet>
      <dgm:spPr/>
    </dgm:pt>
    <dgm:pt modelId="{0BE98361-9113-0546-8919-5EF8C2383BE9}" type="pres">
      <dgm:prSet presAssocID="{56EBA57E-73A9-1B4F-B94E-D516DE04D5BB}" presName="root" presStyleCnt="0"/>
      <dgm:spPr/>
    </dgm:pt>
    <dgm:pt modelId="{88C9F1F7-AF9A-954B-9DDF-CE7FCE5FBD03}" type="pres">
      <dgm:prSet presAssocID="{56EBA57E-73A9-1B4F-B94E-D516DE04D5BB}" presName="rootComposite" presStyleCnt="0"/>
      <dgm:spPr/>
    </dgm:pt>
    <dgm:pt modelId="{38F7F0AB-0DE1-B049-8FA6-88F1455B52A8}" type="pres">
      <dgm:prSet presAssocID="{56EBA57E-73A9-1B4F-B94E-D516DE04D5BB}" presName="rootText" presStyleLbl="node1" presStyleIdx="0" presStyleCnt="1" custScaleX="78595" custScaleY="19909"/>
      <dgm:spPr/>
    </dgm:pt>
    <dgm:pt modelId="{797C7868-DA22-E341-B0C2-19E690117B99}" type="pres">
      <dgm:prSet presAssocID="{56EBA57E-73A9-1B4F-B94E-D516DE04D5BB}" presName="rootConnector" presStyleLbl="node1" presStyleIdx="0" presStyleCnt="1"/>
      <dgm:spPr/>
    </dgm:pt>
    <dgm:pt modelId="{A2381A5D-30CD-374F-8E50-9EBF868B07BD}" type="pres">
      <dgm:prSet presAssocID="{56EBA57E-73A9-1B4F-B94E-D516DE04D5BB}" presName="childShape" presStyleCnt="0"/>
      <dgm:spPr/>
    </dgm:pt>
    <dgm:pt modelId="{F632934E-C4EC-7940-9E41-CA7EE03A55C5}" type="pres">
      <dgm:prSet presAssocID="{90F0650F-4EAB-1449-836F-5E674CBA5E34}" presName="Name13" presStyleLbl="parChTrans1D2" presStyleIdx="0" presStyleCnt="4"/>
      <dgm:spPr/>
    </dgm:pt>
    <dgm:pt modelId="{B2D7DA01-A3BA-654F-9832-548FC7AB40A4}" type="pres">
      <dgm:prSet presAssocID="{4CB9496A-85C8-1048-A1EF-0A88BA44F3CC}" presName="childText" presStyleLbl="bgAcc1" presStyleIdx="0" presStyleCnt="4" custScaleY="44331">
        <dgm:presLayoutVars>
          <dgm:bulletEnabled val="1"/>
        </dgm:presLayoutVars>
      </dgm:prSet>
      <dgm:spPr/>
    </dgm:pt>
    <dgm:pt modelId="{C8D8F01E-65DD-1E4C-80CE-32E9B47D91CD}" type="pres">
      <dgm:prSet presAssocID="{D003BAE1-47F6-FC4B-A0BA-131AC489FCE6}" presName="Name13" presStyleLbl="parChTrans1D2" presStyleIdx="1" presStyleCnt="4"/>
      <dgm:spPr/>
    </dgm:pt>
    <dgm:pt modelId="{94DE42BC-3E33-6444-9A48-76AEEEBA90DA}" type="pres">
      <dgm:prSet presAssocID="{BF5819D6-470F-2640-A7B8-FF96685C1317}" presName="childText" presStyleLbl="bgAcc1" presStyleIdx="1" presStyleCnt="4" custScaleY="44331">
        <dgm:presLayoutVars>
          <dgm:bulletEnabled val="1"/>
        </dgm:presLayoutVars>
      </dgm:prSet>
      <dgm:spPr/>
    </dgm:pt>
    <dgm:pt modelId="{98D70163-1369-E34C-A0A5-2B99AADC5FF6}" type="pres">
      <dgm:prSet presAssocID="{26344C8A-C8BB-D940-8A36-756732F60C25}" presName="Name13" presStyleLbl="parChTrans1D2" presStyleIdx="2" presStyleCnt="4"/>
      <dgm:spPr/>
    </dgm:pt>
    <dgm:pt modelId="{07E67FE7-4A5C-5F4D-96D5-FDC8721DBC11}" type="pres">
      <dgm:prSet presAssocID="{629CE49E-0F9B-2447-B1A0-03777099FE41}" presName="childText" presStyleLbl="bgAcc1" presStyleIdx="2" presStyleCnt="4" custScaleY="44331">
        <dgm:presLayoutVars>
          <dgm:bulletEnabled val="1"/>
        </dgm:presLayoutVars>
      </dgm:prSet>
      <dgm:spPr/>
    </dgm:pt>
    <dgm:pt modelId="{76BFF53B-522A-5043-9CAC-19C3F241E36C}" type="pres">
      <dgm:prSet presAssocID="{2A58E663-07C5-6343-857A-07C14D024AF9}" presName="Name13" presStyleLbl="parChTrans1D2" presStyleIdx="3" presStyleCnt="4"/>
      <dgm:spPr/>
    </dgm:pt>
    <dgm:pt modelId="{2A186576-9CD9-524E-A65D-34FE79F41664}" type="pres">
      <dgm:prSet presAssocID="{CB5E6A9C-2C4E-CF43-915F-D49C08E724CB}" presName="childText" presStyleLbl="bgAcc1" presStyleIdx="3" presStyleCnt="4" custScaleY="44411">
        <dgm:presLayoutVars>
          <dgm:bulletEnabled val="1"/>
        </dgm:presLayoutVars>
      </dgm:prSet>
      <dgm:spPr/>
    </dgm:pt>
  </dgm:ptLst>
  <dgm:cxnLst>
    <dgm:cxn modelId="{1F46560A-5D7B-5C48-95BE-32DD6EB6C2BA}" srcId="{56EBA57E-73A9-1B4F-B94E-D516DE04D5BB}" destId="{4CB9496A-85C8-1048-A1EF-0A88BA44F3CC}" srcOrd="0" destOrd="0" parTransId="{90F0650F-4EAB-1449-836F-5E674CBA5E34}" sibTransId="{F253311C-1076-3F41-95DF-02AE7C245EB2}"/>
    <dgm:cxn modelId="{ED80B52D-6380-7B41-9F38-5DB645F38137}" srcId="{56EBA57E-73A9-1B4F-B94E-D516DE04D5BB}" destId="{CB5E6A9C-2C4E-CF43-915F-D49C08E724CB}" srcOrd="3" destOrd="0" parTransId="{2A58E663-07C5-6343-857A-07C14D024AF9}" sibTransId="{39E5D1D6-279A-F24E-B598-DFC7B6DE6DC6}"/>
    <dgm:cxn modelId="{095A9245-12D8-4442-ABDA-2CB115AB9E34}" srcId="{56EBA57E-73A9-1B4F-B94E-D516DE04D5BB}" destId="{BF5819D6-470F-2640-A7B8-FF96685C1317}" srcOrd="1" destOrd="0" parTransId="{D003BAE1-47F6-FC4B-A0BA-131AC489FCE6}" sibTransId="{60DF58D3-936E-7743-8780-8FB310975668}"/>
    <dgm:cxn modelId="{1BFECF46-C5B7-4C4C-AF92-1C594E9736D3}" type="presOf" srcId="{26344C8A-C8BB-D940-8A36-756732F60C25}" destId="{98D70163-1369-E34C-A0A5-2B99AADC5FF6}" srcOrd="0" destOrd="0" presId="urn:microsoft.com/office/officeart/2005/8/layout/hierarchy3"/>
    <dgm:cxn modelId="{78E5654C-E08E-B84F-81D5-2664B135797A}" type="presOf" srcId="{629CE49E-0F9B-2447-B1A0-03777099FE41}" destId="{07E67FE7-4A5C-5F4D-96D5-FDC8721DBC11}" srcOrd="0" destOrd="0" presId="urn:microsoft.com/office/officeart/2005/8/layout/hierarchy3"/>
    <dgm:cxn modelId="{ECA9AD56-6DC5-7346-B95D-3281604CDD40}" type="presOf" srcId="{BF5819D6-470F-2640-A7B8-FF96685C1317}" destId="{94DE42BC-3E33-6444-9A48-76AEEEBA90DA}" srcOrd="0" destOrd="0" presId="urn:microsoft.com/office/officeart/2005/8/layout/hierarchy3"/>
    <dgm:cxn modelId="{606F1D73-8B66-BD49-8CF9-DC6C363B9098}" type="presOf" srcId="{4CB9496A-85C8-1048-A1EF-0A88BA44F3CC}" destId="{B2D7DA01-A3BA-654F-9832-548FC7AB40A4}" srcOrd="0" destOrd="0" presId="urn:microsoft.com/office/officeart/2005/8/layout/hierarchy3"/>
    <dgm:cxn modelId="{9CF6E880-E113-F749-907B-5CB86CB0E56B}" type="presOf" srcId="{D003BAE1-47F6-FC4B-A0BA-131AC489FCE6}" destId="{C8D8F01E-65DD-1E4C-80CE-32E9B47D91CD}" srcOrd="0" destOrd="0" presId="urn:microsoft.com/office/officeart/2005/8/layout/hierarchy3"/>
    <dgm:cxn modelId="{3116DF8E-7A06-6F44-A671-A495AC9A2C2E}" srcId="{56EBA57E-73A9-1B4F-B94E-D516DE04D5BB}" destId="{629CE49E-0F9B-2447-B1A0-03777099FE41}" srcOrd="2" destOrd="0" parTransId="{26344C8A-C8BB-D940-8A36-756732F60C25}" sibTransId="{04B4CAA0-965B-4346-A8AF-F8D5372E23B1}"/>
    <dgm:cxn modelId="{39D6D99B-5B43-884A-81DB-DAB34349D1E1}" type="presOf" srcId="{BC3A4E5B-1691-F74F-8959-B0726E529F14}" destId="{5286BB1C-5C49-104E-9D27-EF16718824B4}" srcOrd="0" destOrd="0" presId="urn:microsoft.com/office/officeart/2005/8/layout/hierarchy3"/>
    <dgm:cxn modelId="{CCFF93C2-322C-FC4E-9E22-3DF18D18A82F}" srcId="{BC3A4E5B-1691-F74F-8959-B0726E529F14}" destId="{56EBA57E-73A9-1B4F-B94E-D516DE04D5BB}" srcOrd="0" destOrd="0" parTransId="{536A8713-6847-5B4B-8209-E1C66C1D9EE6}" sibTransId="{09D8E4FE-15DC-BA4E-A6B3-90B134957F54}"/>
    <dgm:cxn modelId="{51463DE2-8FDC-2C49-88DC-B701C6269879}" type="presOf" srcId="{CB5E6A9C-2C4E-CF43-915F-D49C08E724CB}" destId="{2A186576-9CD9-524E-A65D-34FE79F41664}" srcOrd="0" destOrd="0" presId="urn:microsoft.com/office/officeart/2005/8/layout/hierarchy3"/>
    <dgm:cxn modelId="{EFE2D2F0-3185-E54D-A157-62E501E81590}" type="presOf" srcId="{2A58E663-07C5-6343-857A-07C14D024AF9}" destId="{76BFF53B-522A-5043-9CAC-19C3F241E36C}" srcOrd="0" destOrd="0" presId="urn:microsoft.com/office/officeart/2005/8/layout/hierarchy3"/>
    <dgm:cxn modelId="{C7143BF8-3F86-434A-AE69-22F23985FB42}" type="presOf" srcId="{90F0650F-4EAB-1449-836F-5E674CBA5E34}" destId="{F632934E-C4EC-7940-9E41-CA7EE03A55C5}" srcOrd="0" destOrd="0" presId="urn:microsoft.com/office/officeart/2005/8/layout/hierarchy3"/>
    <dgm:cxn modelId="{914EF5FB-46F7-3D4C-8935-55CE3C073ED7}" type="presOf" srcId="{56EBA57E-73A9-1B4F-B94E-D516DE04D5BB}" destId="{38F7F0AB-0DE1-B049-8FA6-88F1455B52A8}" srcOrd="0" destOrd="0" presId="urn:microsoft.com/office/officeart/2005/8/layout/hierarchy3"/>
    <dgm:cxn modelId="{F309FFFB-9176-AB46-B4E2-1172638FA48E}" type="presOf" srcId="{56EBA57E-73A9-1B4F-B94E-D516DE04D5BB}" destId="{797C7868-DA22-E341-B0C2-19E690117B99}" srcOrd="1" destOrd="0" presId="urn:microsoft.com/office/officeart/2005/8/layout/hierarchy3"/>
    <dgm:cxn modelId="{C6F9EEF0-5F6C-7A4C-A137-84FDBA5A180F}" type="presParOf" srcId="{5286BB1C-5C49-104E-9D27-EF16718824B4}" destId="{0BE98361-9113-0546-8919-5EF8C2383BE9}" srcOrd="0" destOrd="0" presId="urn:microsoft.com/office/officeart/2005/8/layout/hierarchy3"/>
    <dgm:cxn modelId="{8756B200-34CA-0641-B1E9-443B93A2A975}" type="presParOf" srcId="{0BE98361-9113-0546-8919-5EF8C2383BE9}" destId="{88C9F1F7-AF9A-954B-9DDF-CE7FCE5FBD03}" srcOrd="0" destOrd="0" presId="urn:microsoft.com/office/officeart/2005/8/layout/hierarchy3"/>
    <dgm:cxn modelId="{51A783AD-D60D-D94E-AAFD-03D528DF10A3}" type="presParOf" srcId="{88C9F1F7-AF9A-954B-9DDF-CE7FCE5FBD03}" destId="{38F7F0AB-0DE1-B049-8FA6-88F1455B52A8}" srcOrd="0" destOrd="0" presId="urn:microsoft.com/office/officeart/2005/8/layout/hierarchy3"/>
    <dgm:cxn modelId="{095AEC9E-C496-B148-979E-94B52E4B037B}" type="presParOf" srcId="{88C9F1F7-AF9A-954B-9DDF-CE7FCE5FBD03}" destId="{797C7868-DA22-E341-B0C2-19E690117B99}" srcOrd="1" destOrd="0" presId="urn:microsoft.com/office/officeart/2005/8/layout/hierarchy3"/>
    <dgm:cxn modelId="{7CF207AA-48F3-6F4A-BB3A-3DCC84D7B768}" type="presParOf" srcId="{0BE98361-9113-0546-8919-5EF8C2383BE9}" destId="{A2381A5D-30CD-374F-8E50-9EBF868B07BD}" srcOrd="1" destOrd="0" presId="urn:microsoft.com/office/officeart/2005/8/layout/hierarchy3"/>
    <dgm:cxn modelId="{30183857-383A-DC43-9FDD-2F991D089F8C}" type="presParOf" srcId="{A2381A5D-30CD-374F-8E50-9EBF868B07BD}" destId="{F632934E-C4EC-7940-9E41-CA7EE03A55C5}" srcOrd="0" destOrd="0" presId="urn:microsoft.com/office/officeart/2005/8/layout/hierarchy3"/>
    <dgm:cxn modelId="{AA36950F-8E44-A44C-BD27-4F2FA9FEC7FE}" type="presParOf" srcId="{A2381A5D-30CD-374F-8E50-9EBF868B07BD}" destId="{B2D7DA01-A3BA-654F-9832-548FC7AB40A4}" srcOrd="1" destOrd="0" presId="urn:microsoft.com/office/officeart/2005/8/layout/hierarchy3"/>
    <dgm:cxn modelId="{6DEA3B65-121B-1F4D-B099-A23D64014511}" type="presParOf" srcId="{A2381A5D-30CD-374F-8E50-9EBF868B07BD}" destId="{C8D8F01E-65DD-1E4C-80CE-32E9B47D91CD}" srcOrd="2" destOrd="0" presId="urn:microsoft.com/office/officeart/2005/8/layout/hierarchy3"/>
    <dgm:cxn modelId="{8F20274B-87A6-7742-904C-DBF6AE4EA131}" type="presParOf" srcId="{A2381A5D-30CD-374F-8E50-9EBF868B07BD}" destId="{94DE42BC-3E33-6444-9A48-76AEEEBA90DA}" srcOrd="3" destOrd="0" presId="urn:microsoft.com/office/officeart/2005/8/layout/hierarchy3"/>
    <dgm:cxn modelId="{EFAB1B3F-102A-F94F-A36C-F7B253356DBA}" type="presParOf" srcId="{A2381A5D-30CD-374F-8E50-9EBF868B07BD}" destId="{98D70163-1369-E34C-A0A5-2B99AADC5FF6}" srcOrd="4" destOrd="0" presId="urn:microsoft.com/office/officeart/2005/8/layout/hierarchy3"/>
    <dgm:cxn modelId="{36DA79F4-856F-1C45-9E17-1F9B834BA54C}" type="presParOf" srcId="{A2381A5D-30CD-374F-8E50-9EBF868B07BD}" destId="{07E67FE7-4A5C-5F4D-96D5-FDC8721DBC11}" srcOrd="5" destOrd="0" presId="urn:microsoft.com/office/officeart/2005/8/layout/hierarchy3"/>
    <dgm:cxn modelId="{8387D8E0-A8D8-A443-A830-59B877A6AFAE}" type="presParOf" srcId="{A2381A5D-30CD-374F-8E50-9EBF868B07BD}" destId="{76BFF53B-522A-5043-9CAC-19C3F241E36C}" srcOrd="6" destOrd="0" presId="urn:microsoft.com/office/officeart/2005/8/layout/hierarchy3"/>
    <dgm:cxn modelId="{951627C0-12ED-DE47-93A0-78CB7252D53A}" type="presParOf" srcId="{A2381A5D-30CD-374F-8E50-9EBF868B07BD}" destId="{2A186576-9CD9-524E-A65D-34FE79F41664}" srcOrd="7"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US" dirty="0">
              <a:latin typeface="Book Antiqua" panose="02040602050305030304" pitchFamily="18" charset="0"/>
            </a:rPr>
            <a:t>News</a:t>
          </a:r>
          <a:endParaRPr lang="en-IN" dirty="0">
            <a:latin typeface="Book Antiqua" panose="02040602050305030304" pitchFamily="18" charset="0"/>
          </a:endParaRP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custT="1"/>
      <dgm:spPr>
        <a:solidFill>
          <a:srgbClr val="ABABAB"/>
        </a:solidFill>
      </dgm:spPr>
      <dgm:t>
        <a:bodyPr/>
        <a:lstStyle/>
        <a:p>
          <a:r>
            <a:rPr lang="en-IN" sz="1800" dirty="0">
              <a:solidFill>
                <a:schemeClr val="tx1"/>
              </a:solidFill>
              <a:latin typeface="Book Antiqua" panose="02040602050305030304" pitchFamily="18" charset="0"/>
            </a:rPr>
            <a:t> CNN/DM </a:t>
          </a: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BF5819D6-470F-2640-A7B8-FF96685C1317}">
      <dgm:prSet custT="1"/>
      <dgm:spPr>
        <a:solidFill>
          <a:srgbClr val="ABABAB"/>
        </a:solidFill>
      </dgm:spPr>
      <dgm:t>
        <a:bodyPr/>
        <a:lstStyle/>
        <a:p>
          <a:r>
            <a:rPr lang="en-IN" sz="1800" dirty="0" err="1">
              <a:solidFill>
                <a:schemeClr val="tx1"/>
              </a:solidFill>
              <a:latin typeface="Book Antiqua" panose="02040602050305030304" pitchFamily="18" charset="0"/>
            </a:rPr>
            <a:t>Multinews</a:t>
          </a:r>
          <a:endParaRPr lang="en-IN" sz="1800" dirty="0">
            <a:solidFill>
              <a:schemeClr val="tx1"/>
            </a:solidFill>
            <a:latin typeface="Book Antiqua" panose="02040602050305030304" pitchFamily="18" charset="0"/>
          </a:endParaRPr>
        </a:p>
      </dgm:t>
    </dgm:pt>
    <dgm:pt modelId="{D003BAE1-47F6-FC4B-A0BA-131AC489FCE6}" type="parTrans" cxnId="{095A9245-12D8-4442-ABDA-2CB115AB9E34}">
      <dgm:prSet/>
      <dgm:spPr/>
      <dgm:t>
        <a:bodyPr/>
        <a:lstStyle/>
        <a:p>
          <a:endParaRPr lang="en-GB"/>
        </a:p>
      </dgm:t>
    </dgm:pt>
    <dgm:pt modelId="{60DF58D3-936E-7743-8780-8FB310975668}" type="sibTrans" cxnId="{095A9245-12D8-4442-ABDA-2CB115AB9E34}">
      <dgm:prSet/>
      <dgm:spPr/>
      <dgm:t>
        <a:bodyPr/>
        <a:lstStyle/>
        <a:p>
          <a:endParaRPr lang="en-GB"/>
        </a:p>
      </dgm:t>
    </dgm:pt>
    <dgm:pt modelId="{629CE49E-0F9B-2447-B1A0-03777099FE41}">
      <dgm:prSet custT="1"/>
      <dgm:spPr>
        <a:solidFill>
          <a:srgbClr val="ABABAB"/>
        </a:solidFill>
      </dgm:spPr>
      <dgm:t>
        <a:bodyPr/>
        <a:lstStyle/>
        <a:p>
          <a:r>
            <a:rPr lang="en-IN" sz="1800" dirty="0">
              <a:solidFill>
                <a:schemeClr val="tx1"/>
              </a:solidFill>
              <a:latin typeface="Book Antiqua" panose="02040602050305030304" pitchFamily="18" charset="0"/>
            </a:rPr>
            <a:t>Cornell Newsroom</a:t>
          </a:r>
        </a:p>
      </dgm:t>
    </dgm:pt>
    <dgm:pt modelId="{26344C8A-C8BB-D940-8A36-756732F60C25}" type="parTrans" cxnId="{3116DF8E-7A06-6F44-A671-A495AC9A2C2E}">
      <dgm:prSet/>
      <dgm:spPr/>
      <dgm:t>
        <a:bodyPr/>
        <a:lstStyle/>
        <a:p>
          <a:endParaRPr lang="en-GB"/>
        </a:p>
      </dgm:t>
    </dgm:pt>
    <dgm:pt modelId="{04B4CAA0-965B-4346-A8AF-F8D5372E23B1}" type="sibTrans" cxnId="{3116DF8E-7A06-6F44-A671-A495AC9A2C2E}">
      <dgm:prSet/>
      <dgm:spPr/>
      <dgm:t>
        <a:bodyPr/>
        <a:lstStyle/>
        <a:p>
          <a:endParaRPr lang="en-GB"/>
        </a:p>
      </dgm:t>
    </dgm:pt>
    <dgm:pt modelId="{CB5E6A9C-2C4E-CF43-915F-D49C08E724CB}">
      <dgm:prSet custT="1"/>
      <dgm:spPr>
        <a:solidFill>
          <a:srgbClr val="ABABAB"/>
        </a:solidFill>
      </dgm:spPr>
      <dgm:t>
        <a:bodyPr/>
        <a:lstStyle/>
        <a:p>
          <a:r>
            <a:rPr lang="en-IN" sz="1800" dirty="0" err="1">
              <a:solidFill>
                <a:schemeClr val="tx1"/>
              </a:solidFill>
              <a:latin typeface="Book Antiqua" panose="02040602050305030304" pitchFamily="18" charset="0"/>
            </a:rPr>
            <a:t>XSum</a:t>
          </a:r>
          <a:endParaRPr lang="en-IN" sz="1800" dirty="0">
            <a:solidFill>
              <a:schemeClr val="tx1"/>
            </a:solidFill>
            <a:latin typeface="Book Antiqua" panose="02040602050305030304" pitchFamily="18" charset="0"/>
          </a:endParaRPr>
        </a:p>
      </dgm:t>
    </dgm:pt>
    <dgm:pt modelId="{2A58E663-07C5-6343-857A-07C14D024AF9}" type="parTrans" cxnId="{ED80B52D-6380-7B41-9F38-5DB645F38137}">
      <dgm:prSet/>
      <dgm:spPr/>
      <dgm:t>
        <a:bodyPr/>
        <a:lstStyle/>
        <a:p>
          <a:endParaRPr lang="en-GB"/>
        </a:p>
      </dgm:t>
    </dgm:pt>
    <dgm:pt modelId="{39E5D1D6-279A-F24E-B598-DFC7B6DE6DC6}" type="sibTrans" cxnId="{ED80B52D-6380-7B41-9F38-5DB645F38137}">
      <dgm:prSet/>
      <dgm:spPr/>
      <dgm:t>
        <a:bodyPr/>
        <a:lstStyle/>
        <a:p>
          <a:endParaRPr lang="en-GB"/>
        </a:p>
      </dgm:t>
    </dgm:pt>
    <dgm:pt modelId="{5286BB1C-5C49-104E-9D27-EF16718824B4}" type="pres">
      <dgm:prSet presAssocID="{BC3A4E5B-1691-F74F-8959-B0726E529F14}" presName="diagram" presStyleCnt="0">
        <dgm:presLayoutVars>
          <dgm:chPref val="1"/>
          <dgm:dir/>
          <dgm:animOne val="branch"/>
          <dgm:animLvl val="lvl"/>
          <dgm:resizeHandles/>
        </dgm:presLayoutVars>
      </dgm:prSet>
      <dgm:spPr/>
    </dgm:pt>
    <dgm:pt modelId="{0BE98361-9113-0546-8919-5EF8C2383BE9}" type="pres">
      <dgm:prSet presAssocID="{56EBA57E-73A9-1B4F-B94E-D516DE04D5BB}" presName="root" presStyleCnt="0"/>
      <dgm:spPr/>
    </dgm:pt>
    <dgm:pt modelId="{88C9F1F7-AF9A-954B-9DDF-CE7FCE5FBD03}" type="pres">
      <dgm:prSet presAssocID="{56EBA57E-73A9-1B4F-B94E-D516DE04D5BB}" presName="rootComposite" presStyleCnt="0"/>
      <dgm:spPr/>
    </dgm:pt>
    <dgm:pt modelId="{38F7F0AB-0DE1-B049-8FA6-88F1455B52A8}" type="pres">
      <dgm:prSet presAssocID="{56EBA57E-73A9-1B4F-B94E-D516DE04D5BB}" presName="rootText" presStyleLbl="node1" presStyleIdx="0" presStyleCnt="1" custScaleX="78595" custScaleY="19909"/>
      <dgm:spPr/>
    </dgm:pt>
    <dgm:pt modelId="{797C7868-DA22-E341-B0C2-19E690117B99}" type="pres">
      <dgm:prSet presAssocID="{56EBA57E-73A9-1B4F-B94E-D516DE04D5BB}" presName="rootConnector" presStyleLbl="node1" presStyleIdx="0" presStyleCnt="1"/>
      <dgm:spPr/>
    </dgm:pt>
    <dgm:pt modelId="{A2381A5D-30CD-374F-8E50-9EBF868B07BD}" type="pres">
      <dgm:prSet presAssocID="{56EBA57E-73A9-1B4F-B94E-D516DE04D5BB}" presName="childShape" presStyleCnt="0"/>
      <dgm:spPr/>
    </dgm:pt>
    <dgm:pt modelId="{F632934E-C4EC-7940-9E41-CA7EE03A55C5}" type="pres">
      <dgm:prSet presAssocID="{90F0650F-4EAB-1449-836F-5E674CBA5E34}" presName="Name13" presStyleLbl="parChTrans1D2" presStyleIdx="0" presStyleCnt="4"/>
      <dgm:spPr/>
    </dgm:pt>
    <dgm:pt modelId="{B2D7DA01-A3BA-654F-9832-548FC7AB40A4}" type="pres">
      <dgm:prSet presAssocID="{4CB9496A-85C8-1048-A1EF-0A88BA44F3CC}" presName="childText" presStyleLbl="bgAcc1" presStyleIdx="0" presStyleCnt="4" custScaleY="44331">
        <dgm:presLayoutVars>
          <dgm:bulletEnabled val="1"/>
        </dgm:presLayoutVars>
      </dgm:prSet>
      <dgm:spPr/>
    </dgm:pt>
    <dgm:pt modelId="{C8D8F01E-65DD-1E4C-80CE-32E9B47D91CD}" type="pres">
      <dgm:prSet presAssocID="{D003BAE1-47F6-FC4B-A0BA-131AC489FCE6}" presName="Name13" presStyleLbl="parChTrans1D2" presStyleIdx="1" presStyleCnt="4"/>
      <dgm:spPr/>
    </dgm:pt>
    <dgm:pt modelId="{94DE42BC-3E33-6444-9A48-76AEEEBA90DA}" type="pres">
      <dgm:prSet presAssocID="{BF5819D6-470F-2640-A7B8-FF96685C1317}" presName="childText" presStyleLbl="bgAcc1" presStyleIdx="1" presStyleCnt="4" custScaleY="44331">
        <dgm:presLayoutVars>
          <dgm:bulletEnabled val="1"/>
        </dgm:presLayoutVars>
      </dgm:prSet>
      <dgm:spPr/>
    </dgm:pt>
    <dgm:pt modelId="{98D70163-1369-E34C-A0A5-2B99AADC5FF6}" type="pres">
      <dgm:prSet presAssocID="{26344C8A-C8BB-D940-8A36-756732F60C25}" presName="Name13" presStyleLbl="parChTrans1D2" presStyleIdx="2" presStyleCnt="4"/>
      <dgm:spPr/>
    </dgm:pt>
    <dgm:pt modelId="{07E67FE7-4A5C-5F4D-96D5-FDC8721DBC11}" type="pres">
      <dgm:prSet presAssocID="{629CE49E-0F9B-2447-B1A0-03777099FE41}" presName="childText" presStyleLbl="bgAcc1" presStyleIdx="2" presStyleCnt="4" custScaleY="44331">
        <dgm:presLayoutVars>
          <dgm:bulletEnabled val="1"/>
        </dgm:presLayoutVars>
      </dgm:prSet>
      <dgm:spPr/>
    </dgm:pt>
    <dgm:pt modelId="{76BFF53B-522A-5043-9CAC-19C3F241E36C}" type="pres">
      <dgm:prSet presAssocID="{2A58E663-07C5-6343-857A-07C14D024AF9}" presName="Name13" presStyleLbl="parChTrans1D2" presStyleIdx="3" presStyleCnt="4"/>
      <dgm:spPr/>
    </dgm:pt>
    <dgm:pt modelId="{2A186576-9CD9-524E-A65D-34FE79F41664}" type="pres">
      <dgm:prSet presAssocID="{CB5E6A9C-2C4E-CF43-915F-D49C08E724CB}" presName="childText" presStyleLbl="bgAcc1" presStyleIdx="3" presStyleCnt="4" custScaleY="44411">
        <dgm:presLayoutVars>
          <dgm:bulletEnabled val="1"/>
        </dgm:presLayoutVars>
      </dgm:prSet>
      <dgm:spPr/>
    </dgm:pt>
  </dgm:ptLst>
  <dgm:cxnLst>
    <dgm:cxn modelId="{1F46560A-5D7B-5C48-95BE-32DD6EB6C2BA}" srcId="{56EBA57E-73A9-1B4F-B94E-D516DE04D5BB}" destId="{4CB9496A-85C8-1048-A1EF-0A88BA44F3CC}" srcOrd="0" destOrd="0" parTransId="{90F0650F-4EAB-1449-836F-5E674CBA5E34}" sibTransId="{F253311C-1076-3F41-95DF-02AE7C245EB2}"/>
    <dgm:cxn modelId="{ED80B52D-6380-7B41-9F38-5DB645F38137}" srcId="{56EBA57E-73A9-1B4F-B94E-D516DE04D5BB}" destId="{CB5E6A9C-2C4E-CF43-915F-D49C08E724CB}" srcOrd="3" destOrd="0" parTransId="{2A58E663-07C5-6343-857A-07C14D024AF9}" sibTransId="{39E5D1D6-279A-F24E-B598-DFC7B6DE6DC6}"/>
    <dgm:cxn modelId="{095A9245-12D8-4442-ABDA-2CB115AB9E34}" srcId="{56EBA57E-73A9-1B4F-B94E-D516DE04D5BB}" destId="{BF5819D6-470F-2640-A7B8-FF96685C1317}" srcOrd="1" destOrd="0" parTransId="{D003BAE1-47F6-FC4B-A0BA-131AC489FCE6}" sibTransId="{60DF58D3-936E-7743-8780-8FB310975668}"/>
    <dgm:cxn modelId="{1BFECF46-C5B7-4C4C-AF92-1C594E9736D3}" type="presOf" srcId="{26344C8A-C8BB-D940-8A36-756732F60C25}" destId="{98D70163-1369-E34C-A0A5-2B99AADC5FF6}" srcOrd="0" destOrd="0" presId="urn:microsoft.com/office/officeart/2005/8/layout/hierarchy3"/>
    <dgm:cxn modelId="{78E5654C-E08E-B84F-81D5-2664B135797A}" type="presOf" srcId="{629CE49E-0F9B-2447-B1A0-03777099FE41}" destId="{07E67FE7-4A5C-5F4D-96D5-FDC8721DBC11}" srcOrd="0" destOrd="0" presId="urn:microsoft.com/office/officeart/2005/8/layout/hierarchy3"/>
    <dgm:cxn modelId="{ECA9AD56-6DC5-7346-B95D-3281604CDD40}" type="presOf" srcId="{BF5819D6-470F-2640-A7B8-FF96685C1317}" destId="{94DE42BC-3E33-6444-9A48-76AEEEBA90DA}" srcOrd="0" destOrd="0" presId="urn:microsoft.com/office/officeart/2005/8/layout/hierarchy3"/>
    <dgm:cxn modelId="{606F1D73-8B66-BD49-8CF9-DC6C363B9098}" type="presOf" srcId="{4CB9496A-85C8-1048-A1EF-0A88BA44F3CC}" destId="{B2D7DA01-A3BA-654F-9832-548FC7AB40A4}" srcOrd="0" destOrd="0" presId="urn:microsoft.com/office/officeart/2005/8/layout/hierarchy3"/>
    <dgm:cxn modelId="{9CF6E880-E113-F749-907B-5CB86CB0E56B}" type="presOf" srcId="{D003BAE1-47F6-FC4B-A0BA-131AC489FCE6}" destId="{C8D8F01E-65DD-1E4C-80CE-32E9B47D91CD}" srcOrd="0" destOrd="0" presId="urn:microsoft.com/office/officeart/2005/8/layout/hierarchy3"/>
    <dgm:cxn modelId="{3116DF8E-7A06-6F44-A671-A495AC9A2C2E}" srcId="{56EBA57E-73A9-1B4F-B94E-D516DE04D5BB}" destId="{629CE49E-0F9B-2447-B1A0-03777099FE41}" srcOrd="2" destOrd="0" parTransId="{26344C8A-C8BB-D940-8A36-756732F60C25}" sibTransId="{04B4CAA0-965B-4346-A8AF-F8D5372E23B1}"/>
    <dgm:cxn modelId="{39D6D99B-5B43-884A-81DB-DAB34349D1E1}" type="presOf" srcId="{BC3A4E5B-1691-F74F-8959-B0726E529F14}" destId="{5286BB1C-5C49-104E-9D27-EF16718824B4}" srcOrd="0" destOrd="0" presId="urn:microsoft.com/office/officeart/2005/8/layout/hierarchy3"/>
    <dgm:cxn modelId="{CCFF93C2-322C-FC4E-9E22-3DF18D18A82F}" srcId="{BC3A4E5B-1691-F74F-8959-B0726E529F14}" destId="{56EBA57E-73A9-1B4F-B94E-D516DE04D5BB}" srcOrd="0" destOrd="0" parTransId="{536A8713-6847-5B4B-8209-E1C66C1D9EE6}" sibTransId="{09D8E4FE-15DC-BA4E-A6B3-90B134957F54}"/>
    <dgm:cxn modelId="{51463DE2-8FDC-2C49-88DC-B701C6269879}" type="presOf" srcId="{CB5E6A9C-2C4E-CF43-915F-D49C08E724CB}" destId="{2A186576-9CD9-524E-A65D-34FE79F41664}" srcOrd="0" destOrd="0" presId="urn:microsoft.com/office/officeart/2005/8/layout/hierarchy3"/>
    <dgm:cxn modelId="{EFE2D2F0-3185-E54D-A157-62E501E81590}" type="presOf" srcId="{2A58E663-07C5-6343-857A-07C14D024AF9}" destId="{76BFF53B-522A-5043-9CAC-19C3F241E36C}" srcOrd="0" destOrd="0" presId="urn:microsoft.com/office/officeart/2005/8/layout/hierarchy3"/>
    <dgm:cxn modelId="{C7143BF8-3F86-434A-AE69-22F23985FB42}" type="presOf" srcId="{90F0650F-4EAB-1449-836F-5E674CBA5E34}" destId="{F632934E-C4EC-7940-9E41-CA7EE03A55C5}" srcOrd="0" destOrd="0" presId="urn:microsoft.com/office/officeart/2005/8/layout/hierarchy3"/>
    <dgm:cxn modelId="{914EF5FB-46F7-3D4C-8935-55CE3C073ED7}" type="presOf" srcId="{56EBA57E-73A9-1B4F-B94E-D516DE04D5BB}" destId="{38F7F0AB-0DE1-B049-8FA6-88F1455B52A8}" srcOrd="0" destOrd="0" presId="urn:microsoft.com/office/officeart/2005/8/layout/hierarchy3"/>
    <dgm:cxn modelId="{F309FFFB-9176-AB46-B4E2-1172638FA48E}" type="presOf" srcId="{56EBA57E-73A9-1B4F-B94E-D516DE04D5BB}" destId="{797C7868-DA22-E341-B0C2-19E690117B99}" srcOrd="1" destOrd="0" presId="urn:microsoft.com/office/officeart/2005/8/layout/hierarchy3"/>
    <dgm:cxn modelId="{C6F9EEF0-5F6C-7A4C-A137-84FDBA5A180F}" type="presParOf" srcId="{5286BB1C-5C49-104E-9D27-EF16718824B4}" destId="{0BE98361-9113-0546-8919-5EF8C2383BE9}" srcOrd="0" destOrd="0" presId="urn:microsoft.com/office/officeart/2005/8/layout/hierarchy3"/>
    <dgm:cxn modelId="{8756B200-34CA-0641-B1E9-443B93A2A975}" type="presParOf" srcId="{0BE98361-9113-0546-8919-5EF8C2383BE9}" destId="{88C9F1F7-AF9A-954B-9DDF-CE7FCE5FBD03}" srcOrd="0" destOrd="0" presId="urn:microsoft.com/office/officeart/2005/8/layout/hierarchy3"/>
    <dgm:cxn modelId="{51A783AD-D60D-D94E-AAFD-03D528DF10A3}" type="presParOf" srcId="{88C9F1F7-AF9A-954B-9DDF-CE7FCE5FBD03}" destId="{38F7F0AB-0DE1-B049-8FA6-88F1455B52A8}" srcOrd="0" destOrd="0" presId="urn:microsoft.com/office/officeart/2005/8/layout/hierarchy3"/>
    <dgm:cxn modelId="{095AEC9E-C496-B148-979E-94B52E4B037B}" type="presParOf" srcId="{88C9F1F7-AF9A-954B-9DDF-CE7FCE5FBD03}" destId="{797C7868-DA22-E341-B0C2-19E690117B99}" srcOrd="1" destOrd="0" presId="urn:microsoft.com/office/officeart/2005/8/layout/hierarchy3"/>
    <dgm:cxn modelId="{7CF207AA-48F3-6F4A-BB3A-3DCC84D7B768}" type="presParOf" srcId="{0BE98361-9113-0546-8919-5EF8C2383BE9}" destId="{A2381A5D-30CD-374F-8E50-9EBF868B07BD}" srcOrd="1" destOrd="0" presId="urn:microsoft.com/office/officeart/2005/8/layout/hierarchy3"/>
    <dgm:cxn modelId="{30183857-383A-DC43-9FDD-2F991D089F8C}" type="presParOf" srcId="{A2381A5D-30CD-374F-8E50-9EBF868B07BD}" destId="{F632934E-C4EC-7940-9E41-CA7EE03A55C5}" srcOrd="0" destOrd="0" presId="urn:microsoft.com/office/officeart/2005/8/layout/hierarchy3"/>
    <dgm:cxn modelId="{AA36950F-8E44-A44C-BD27-4F2FA9FEC7FE}" type="presParOf" srcId="{A2381A5D-30CD-374F-8E50-9EBF868B07BD}" destId="{B2D7DA01-A3BA-654F-9832-548FC7AB40A4}" srcOrd="1" destOrd="0" presId="urn:microsoft.com/office/officeart/2005/8/layout/hierarchy3"/>
    <dgm:cxn modelId="{6DEA3B65-121B-1F4D-B099-A23D64014511}" type="presParOf" srcId="{A2381A5D-30CD-374F-8E50-9EBF868B07BD}" destId="{C8D8F01E-65DD-1E4C-80CE-32E9B47D91CD}" srcOrd="2" destOrd="0" presId="urn:microsoft.com/office/officeart/2005/8/layout/hierarchy3"/>
    <dgm:cxn modelId="{8F20274B-87A6-7742-904C-DBF6AE4EA131}" type="presParOf" srcId="{A2381A5D-30CD-374F-8E50-9EBF868B07BD}" destId="{94DE42BC-3E33-6444-9A48-76AEEEBA90DA}" srcOrd="3" destOrd="0" presId="urn:microsoft.com/office/officeart/2005/8/layout/hierarchy3"/>
    <dgm:cxn modelId="{EFAB1B3F-102A-F94F-A36C-F7B253356DBA}" type="presParOf" srcId="{A2381A5D-30CD-374F-8E50-9EBF868B07BD}" destId="{98D70163-1369-E34C-A0A5-2B99AADC5FF6}" srcOrd="4" destOrd="0" presId="urn:microsoft.com/office/officeart/2005/8/layout/hierarchy3"/>
    <dgm:cxn modelId="{36DA79F4-856F-1C45-9E17-1F9B834BA54C}" type="presParOf" srcId="{A2381A5D-30CD-374F-8E50-9EBF868B07BD}" destId="{07E67FE7-4A5C-5F4D-96D5-FDC8721DBC11}" srcOrd="5" destOrd="0" presId="urn:microsoft.com/office/officeart/2005/8/layout/hierarchy3"/>
    <dgm:cxn modelId="{8387D8E0-A8D8-A443-A830-59B877A6AFAE}" type="presParOf" srcId="{A2381A5D-30CD-374F-8E50-9EBF868B07BD}" destId="{76BFF53B-522A-5043-9CAC-19C3F241E36C}" srcOrd="6" destOrd="0" presId="urn:microsoft.com/office/officeart/2005/8/layout/hierarchy3"/>
    <dgm:cxn modelId="{951627C0-12ED-DE47-93A0-78CB7252D53A}" type="presParOf" srcId="{A2381A5D-30CD-374F-8E50-9EBF868B07BD}" destId="{2A186576-9CD9-524E-A65D-34FE79F41664}" srcOrd="7" destOrd="0" presId="urn:microsoft.com/office/officeart/2005/8/layout/hierarchy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US" dirty="0">
              <a:latin typeface="Book Antiqua" panose="02040602050305030304" pitchFamily="18" charset="0"/>
            </a:rPr>
            <a:t>Legal</a:t>
          </a:r>
          <a:endParaRPr lang="en-IN" dirty="0">
            <a:latin typeface="Book Antiqua" panose="02040602050305030304" pitchFamily="18" charset="0"/>
          </a:endParaRP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custT="1"/>
      <dgm:spPr>
        <a:solidFill>
          <a:srgbClr val="ABABAB"/>
        </a:solidFill>
      </dgm:spPr>
      <dgm:t>
        <a:bodyPr/>
        <a:lstStyle/>
        <a:p>
          <a:r>
            <a:rPr lang="en-IN" sz="1800" dirty="0">
              <a:solidFill>
                <a:schemeClr val="tx1"/>
              </a:solidFill>
              <a:latin typeface="Book Antiqua" panose="02040602050305030304" pitchFamily="18" charset="0"/>
            </a:rPr>
            <a:t> </a:t>
          </a:r>
          <a:r>
            <a:rPr lang="en-IN" sz="1800" dirty="0" err="1">
              <a:solidFill>
                <a:schemeClr val="tx1"/>
              </a:solidFill>
              <a:latin typeface="Book Antiqua" panose="02040602050305030304" pitchFamily="18" charset="0"/>
            </a:rPr>
            <a:t>BillSum</a:t>
          </a:r>
          <a:r>
            <a:rPr lang="en-IN" sz="1800" dirty="0">
              <a:solidFill>
                <a:schemeClr val="tx1"/>
              </a:solidFill>
              <a:latin typeface="Book Antiqua" panose="02040602050305030304" pitchFamily="18" charset="0"/>
            </a:rPr>
            <a:t> </a:t>
          </a: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BF5819D6-470F-2640-A7B8-FF96685C1317}">
      <dgm:prSet custT="1"/>
      <dgm:spPr>
        <a:solidFill>
          <a:srgbClr val="ABABAB"/>
        </a:solidFill>
      </dgm:spPr>
      <dgm:t>
        <a:bodyPr/>
        <a:lstStyle/>
        <a:p>
          <a:r>
            <a:rPr lang="en-IN" sz="1800" dirty="0" err="1">
              <a:solidFill>
                <a:schemeClr val="tx1"/>
              </a:solidFill>
              <a:latin typeface="Book Antiqua" panose="02040602050305030304" pitchFamily="18" charset="0"/>
            </a:rPr>
            <a:t>Eur</a:t>
          </a:r>
          <a:r>
            <a:rPr lang="en-IN" sz="1800" dirty="0">
              <a:solidFill>
                <a:schemeClr val="tx1"/>
              </a:solidFill>
              <a:latin typeface="Book Antiqua" panose="02040602050305030304" pitchFamily="18" charset="0"/>
            </a:rPr>
            <a:t>-Lex-Sum</a:t>
          </a:r>
        </a:p>
      </dgm:t>
    </dgm:pt>
    <dgm:pt modelId="{D003BAE1-47F6-FC4B-A0BA-131AC489FCE6}" type="parTrans" cxnId="{095A9245-12D8-4442-ABDA-2CB115AB9E34}">
      <dgm:prSet/>
      <dgm:spPr/>
      <dgm:t>
        <a:bodyPr/>
        <a:lstStyle/>
        <a:p>
          <a:endParaRPr lang="en-GB"/>
        </a:p>
      </dgm:t>
    </dgm:pt>
    <dgm:pt modelId="{60DF58D3-936E-7743-8780-8FB310975668}" type="sibTrans" cxnId="{095A9245-12D8-4442-ABDA-2CB115AB9E34}">
      <dgm:prSet/>
      <dgm:spPr/>
      <dgm:t>
        <a:bodyPr/>
        <a:lstStyle/>
        <a:p>
          <a:endParaRPr lang="en-GB"/>
        </a:p>
      </dgm:t>
    </dgm:pt>
    <dgm:pt modelId="{629CE49E-0F9B-2447-B1A0-03777099FE41}">
      <dgm:prSet custT="1"/>
      <dgm:spPr>
        <a:solidFill>
          <a:srgbClr val="ABABAB"/>
        </a:solidFill>
      </dgm:spPr>
      <dgm:t>
        <a:bodyPr/>
        <a:lstStyle/>
        <a:p>
          <a:r>
            <a:rPr lang="en-IN" sz="1800" dirty="0">
              <a:solidFill>
                <a:schemeClr val="tx1"/>
              </a:solidFill>
              <a:latin typeface="Book Antiqua" panose="02040602050305030304" pitchFamily="18" charset="0"/>
            </a:rPr>
            <a:t>Multi-Lex</a:t>
          </a:r>
        </a:p>
      </dgm:t>
    </dgm:pt>
    <dgm:pt modelId="{26344C8A-C8BB-D940-8A36-756732F60C25}" type="parTrans" cxnId="{3116DF8E-7A06-6F44-A671-A495AC9A2C2E}">
      <dgm:prSet/>
      <dgm:spPr/>
      <dgm:t>
        <a:bodyPr/>
        <a:lstStyle/>
        <a:p>
          <a:endParaRPr lang="en-GB"/>
        </a:p>
      </dgm:t>
    </dgm:pt>
    <dgm:pt modelId="{04B4CAA0-965B-4346-A8AF-F8D5372E23B1}" type="sibTrans" cxnId="{3116DF8E-7A06-6F44-A671-A495AC9A2C2E}">
      <dgm:prSet/>
      <dgm:spPr/>
      <dgm:t>
        <a:bodyPr/>
        <a:lstStyle/>
        <a:p>
          <a:endParaRPr lang="en-GB"/>
        </a:p>
      </dgm:t>
    </dgm:pt>
    <dgm:pt modelId="{5286BB1C-5C49-104E-9D27-EF16718824B4}" type="pres">
      <dgm:prSet presAssocID="{BC3A4E5B-1691-F74F-8959-B0726E529F14}" presName="diagram" presStyleCnt="0">
        <dgm:presLayoutVars>
          <dgm:chPref val="1"/>
          <dgm:dir/>
          <dgm:animOne val="branch"/>
          <dgm:animLvl val="lvl"/>
          <dgm:resizeHandles/>
        </dgm:presLayoutVars>
      </dgm:prSet>
      <dgm:spPr/>
    </dgm:pt>
    <dgm:pt modelId="{0BE98361-9113-0546-8919-5EF8C2383BE9}" type="pres">
      <dgm:prSet presAssocID="{56EBA57E-73A9-1B4F-B94E-D516DE04D5BB}" presName="root" presStyleCnt="0"/>
      <dgm:spPr/>
    </dgm:pt>
    <dgm:pt modelId="{88C9F1F7-AF9A-954B-9DDF-CE7FCE5FBD03}" type="pres">
      <dgm:prSet presAssocID="{56EBA57E-73A9-1B4F-B94E-D516DE04D5BB}" presName="rootComposite" presStyleCnt="0"/>
      <dgm:spPr/>
    </dgm:pt>
    <dgm:pt modelId="{38F7F0AB-0DE1-B049-8FA6-88F1455B52A8}" type="pres">
      <dgm:prSet presAssocID="{56EBA57E-73A9-1B4F-B94E-D516DE04D5BB}" presName="rootText" presStyleLbl="node1" presStyleIdx="0" presStyleCnt="1" custScaleX="78595" custScaleY="19909" custLinFactNeighborX="-1639" custLinFactNeighborY="-57444"/>
      <dgm:spPr/>
    </dgm:pt>
    <dgm:pt modelId="{797C7868-DA22-E341-B0C2-19E690117B99}" type="pres">
      <dgm:prSet presAssocID="{56EBA57E-73A9-1B4F-B94E-D516DE04D5BB}" presName="rootConnector" presStyleLbl="node1" presStyleIdx="0" presStyleCnt="1"/>
      <dgm:spPr/>
    </dgm:pt>
    <dgm:pt modelId="{A2381A5D-30CD-374F-8E50-9EBF868B07BD}" type="pres">
      <dgm:prSet presAssocID="{56EBA57E-73A9-1B4F-B94E-D516DE04D5BB}" presName="childShape" presStyleCnt="0"/>
      <dgm:spPr/>
    </dgm:pt>
    <dgm:pt modelId="{F632934E-C4EC-7940-9E41-CA7EE03A55C5}" type="pres">
      <dgm:prSet presAssocID="{90F0650F-4EAB-1449-836F-5E674CBA5E34}" presName="Name13" presStyleLbl="parChTrans1D2" presStyleIdx="0" presStyleCnt="3"/>
      <dgm:spPr/>
    </dgm:pt>
    <dgm:pt modelId="{B2D7DA01-A3BA-654F-9832-548FC7AB40A4}" type="pres">
      <dgm:prSet presAssocID="{4CB9496A-85C8-1048-A1EF-0A88BA44F3CC}" presName="childText" presStyleLbl="bgAcc1" presStyleIdx="0" presStyleCnt="3" custScaleY="44331" custLinFactNeighborX="322" custLinFactNeighborY="-34364">
        <dgm:presLayoutVars>
          <dgm:bulletEnabled val="1"/>
        </dgm:presLayoutVars>
      </dgm:prSet>
      <dgm:spPr/>
    </dgm:pt>
    <dgm:pt modelId="{C8D8F01E-65DD-1E4C-80CE-32E9B47D91CD}" type="pres">
      <dgm:prSet presAssocID="{D003BAE1-47F6-FC4B-A0BA-131AC489FCE6}" presName="Name13" presStyleLbl="parChTrans1D2" presStyleIdx="1" presStyleCnt="3"/>
      <dgm:spPr/>
    </dgm:pt>
    <dgm:pt modelId="{94DE42BC-3E33-6444-9A48-76AEEEBA90DA}" type="pres">
      <dgm:prSet presAssocID="{BF5819D6-470F-2640-A7B8-FF96685C1317}" presName="childText" presStyleLbl="bgAcc1" presStyleIdx="1" presStyleCnt="3" custScaleY="44331" custLinFactNeighborX="322" custLinFactNeighborY="-34364">
        <dgm:presLayoutVars>
          <dgm:bulletEnabled val="1"/>
        </dgm:presLayoutVars>
      </dgm:prSet>
      <dgm:spPr/>
    </dgm:pt>
    <dgm:pt modelId="{98D70163-1369-E34C-A0A5-2B99AADC5FF6}" type="pres">
      <dgm:prSet presAssocID="{26344C8A-C8BB-D940-8A36-756732F60C25}" presName="Name13" presStyleLbl="parChTrans1D2" presStyleIdx="2" presStyleCnt="3"/>
      <dgm:spPr/>
    </dgm:pt>
    <dgm:pt modelId="{07E67FE7-4A5C-5F4D-96D5-FDC8721DBC11}" type="pres">
      <dgm:prSet presAssocID="{629CE49E-0F9B-2447-B1A0-03777099FE41}" presName="childText" presStyleLbl="bgAcc1" presStyleIdx="2" presStyleCnt="3" custScaleY="44331" custLinFactNeighborX="322" custLinFactNeighborY="-34364">
        <dgm:presLayoutVars>
          <dgm:bulletEnabled val="1"/>
        </dgm:presLayoutVars>
      </dgm:prSet>
      <dgm:spPr/>
    </dgm:pt>
  </dgm:ptLst>
  <dgm:cxnLst>
    <dgm:cxn modelId="{1F46560A-5D7B-5C48-95BE-32DD6EB6C2BA}" srcId="{56EBA57E-73A9-1B4F-B94E-D516DE04D5BB}" destId="{4CB9496A-85C8-1048-A1EF-0A88BA44F3CC}" srcOrd="0" destOrd="0" parTransId="{90F0650F-4EAB-1449-836F-5E674CBA5E34}" sibTransId="{F253311C-1076-3F41-95DF-02AE7C245EB2}"/>
    <dgm:cxn modelId="{095A9245-12D8-4442-ABDA-2CB115AB9E34}" srcId="{56EBA57E-73A9-1B4F-B94E-D516DE04D5BB}" destId="{BF5819D6-470F-2640-A7B8-FF96685C1317}" srcOrd="1" destOrd="0" parTransId="{D003BAE1-47F6-FC4B-A0BA-131AC489FCE6}" sibTransId="{60DF58D3-936E-7743-8780-8FB310975668}"/>
    <dgm:cxn modelId="{1BFECF46-C5B7-4C4C-AF92-1C594E9736D3}" type="presOf" srcId="{26344C8A-C8BB-D940-8A36-756732F60C25}" destId="{98D70163-1369-E34C-A0A5-2B99AADC5FF6}" srcOrd="0" destOrd="0" presId="urn:microsoft.com/office/officeart/2005/8/layout/hierarchy3"/>
    <dgm:cxn modelId="{78E5654C-E08E-B84F-81D5-2664B135797A}" type="presOf" srcId="{629CE49E-0F9B-2447-B1A0-03777099FE41}" destId="{07E67FE7-4A5C-5F4D-96D5-FDC8721DBC11}" srcOrd="0" destOrd="0" presId="urn:microsoft.com/office/officeart/2005/8/layout/hierarchy3"/>
    <dgm:cxn modelId="{ECA9AD56-6DC5-7346-B95D-3281604CDD40}" type="presOf" srcId="{BF5819D6-470F-2640-A7B8-FF96685C1317}" destId="{94DE42BC-3E33-6444-9A48-76AEEEBA90DA}" srcOrd="0" destOrd="0" presId="urn:microsoft.com/office/officeart/2005/8/layout/hierarchy3"/>
    <dgm:cxn modelId="{606F1D73-8B66-BD49-8CF9-DC6C363B9098}" type="presOf" srcId="{4CB9496A-85C8-1048-A1EF-0A88BA44F3CC}" destId="{B2D7DA01-A3BA-654F-9832-548FC7AB40A4}" srcOrd="0" destOrd="0" presId="urn:microsoft.com/office/officeart/2005/8/layout/hierarchy3"/>
    <dgm:cxn modelId="{9CF6E880-E113-F749-907B-5CB86CB0E56B}" type="presOf" srcId="{D003BAE1-47F6-FC4B-A0BA-131AC489FCE6}" destId="{C8D8F01E-65DD-1E4C-80CE-32E9B47D91CD}" srcOrd="0" destOrd="0" presId="urn:microsoft.com/office/officeart/2005/8/layout/hierarchy3"/>
    <dgm:cxn modelId="{3116DF8E-7A06-6F44-A671-A495AC9A2C2E}" srcId="{56EBA57E-73A9-1B4F-B94E-D516DE04D5BB}" destId="{629CE49E-0F9B-2447-B1A0-03777099FE41}" srcOrd="2" destOrd="0" parTransId="{26344C8A-C8BB-D940-8A36-756732F60C25}" sibTransId="{04B4CAA0-965B-4346-A8AF-F8D5372E23B1}"/>
    <dgm:cxn modelId="{39D6D99B-5B43-884A-81DB-DAB34349D1E1}" type="presOf" srcId="{BC3A4E5B-1691-F74F-8959-B0726E529F14}" destId="{5286BB1C-5C49-104E-9D27-EF16718824B4}" srcOrd="0" destOrd="0" presId="urn:microsoft.com/office/officeart/2005/8/layout/hierarchy3"/>
    <dgm:cxn modelId="{CCFF93C2-322C-FC4E-9E22-3DF18D18A82F}" srcId="{BC3A4E5B-1691-F74F-8959-B0726E529F14}" destId="{56EBA57E-73A9-1B4F-B94E-D516DE04D5BB}" srcOrd="0" destOrd="0" parTransId="{536A8713-6847-5B4B-8209-E1C66C1D9EE6}" sibTransId="{09D8E4FE-15DC-BA4E-A6B3-90B134957F54}"/>
    <dgm:cxn modelId="{C7143BF8-3F86-434A-AE69-22F23985FB42}" type="presOf" srcId="{90F0650F-4EAB-1449-836F-5E674CBA5E34}" destId="{F632934E-C4EC-7940-9E41-CA7EE03A55C5}" srcOrd="0" destOrd="0" presId="urn:microsoft.com/office/officeart/2005/8/layout/hierarchy3"/>
    <dgm:cxn modelId="{914EF5FB-46F7-3D4C-8935-55CE3C073ED7}" type="presOf" srcId="{56EBA57E-73A9-1B4F-B94E-D516DE04D5BB}" destId="{38F7F0AB-0DE1-B049-8FA6-88F1455B52A8}" srcOrd="0" destOrd="0" presId="urn:microsoft.com/office/officeart/2005/8/layout/hierarchy3"/>
    <dgm:cxn modelId="{F309FFFB-9176-AB46-B4E2-1172638FA48E}" type="presOf" srcId="{56EBA57E-73A9-1B4F-B94E-D516DE04D5BB}" destId="{797C7868-DA22-E341-B0C2-19E690117B99}" srcOrd="1" destOrd="0" presId="urn:microsoft.com/office/officeart/2005/8/layout/hierarchy3"/>
    <dgm:cxn modelId="{C6F9EEF0-5F6C-7A4C-A137-84FDBA5A180F}" type="presParOf" srcId="{5286BB1C-5C49-104E-9D27-EF16718824B4}" destId="{0BE98361-9113-0546-8919-5EF8C2383BE9}" srcOrd="0" destOrd="0" presId="urn:microsoft.com/office/officeart/2005/8/layout/hierarchy3"/>
    <dgm:cxn modelId="{8756B200-34CA-0641-B1E9-443B93A2A975}" type="presParOf" srcId="{0BE98361-9113-0546-8919-5EF8C2383BE9}" destId="{88C9F1F7-AF9A-954B-9DDF-CE7FCE5FBD03}" srcOrd="0" destOrd="0" presId="urn:microsoft.com/office/officeart/2005/8/layout/hierarchy3"/>
    <dgm:cxn modelId="{51A783AD-D60D-D94E-AAFD-03D528DF10A3}" type="presParOf" srcId="{88C9F1F7-AF9A-954B-9DDF-CE7FCE5FBD03}" destId="{38F7F0AB-0DE1-B049-8FA6-88F1455B52A8}" srcOrd="0" destOrd="0" presId="urn:microsoft.com/office/officeart/2005/8/layout/hierarchy3"/>
    <dgm:cxn modelId="{095AEC9E-C496-B148-979E-94B52E4B037B}" type="presParOf" srcId="{88C9F1F7-AF9A-954B-9DDF-CE7FCE5FBD03}" destId="{797C7868-DA22-E341-B0C2-19E690117B99}" srcOrd="1" destOrd="0" presId="urn:microsoft.com/office/officeart/2005/8/layout/hierarchy3"/>
    <dgm:cxn modelId="{7CF207AA-48F3-6F4A-BB3A-3DCC84D7B768}" type="presParOf" srcId="{0BE98361-9113-0546-8919-5EF8C2383BE9}" destId="{A2381A5D-30CD-374F-8E50-9EBF868B07BD}" srcOrd="1" destOrd="0" presId="urn:microsoft.com/office/officeart/2005/8/layout/hierarchy3"/>
    <dgm:cxn modelId="{30183857-383A-DC43-9FDD-2F991D089F8C}" type="presParOf" srcId="{A2381A5D-30CD-374F-8E50-9EBF868B07BD}" destId="{F632934E-C4EC-7940-9E41-CA7EE03A55C5}" srcOrd="0" destOrd="0" presId="urn:microsoft.com/office/officeart/2005/8/layout/hierarchy3"/>
    <dgm:cxn modelId="{AA36950F-8E44-A44C-BD27-4F2FA9FEC7FE}" type="presParOf" srcId="{A2381A5D-30CD-374F-8E50-9EBF868B07BD}" destId="{B2D7DA01-A3BA-654F-9832-548FC7AB40A4}" srcOrd="1" destOrd="0" presId="urn:microsoft.com/office/officeart/2005/8/layout/hierarchy3"/>
    <dgm:cxn modelId="{6DEA3B65-121B-1F4D-B099-A23D64014511}" type="presParOf" srcId="{A2381A5D-30CD-374F-8E50-9EBF868B07BD}" destId="{C8D8F01E-65DD-1E4C-80CE-32E9B47D91CD}" srcOrd="2" destOrd="0" presId="urn:microsoft.com/office/officeart/2005/8/layout/hierarchy3"/>
    <dgm:cxn modelId="{8F20274B-87A6-7742-904C-DBF6AE4EA131}" type="presParOf" srcId="{A2381A5D-30CD-374F-8E50-9EBF868B07BD}" destId="{94DE42BC-3E33-6444-9A48-76AEEEBA90DA}" srcOrd="3" destOrd="0" presId="urn:microsoft.com/office/officeart/2005/8/layout/hierarchy3"/>
    <dgm:cxn modelId="{EFAB1B3F-102A-F94F-A36C-F7B253356DBA}" type="presParOf" srcId="{A2381A5D-30CD-374F-8E50-9EBF868B07BD}" destId="{98D70163-1369-E34C-A0A5-2B99AADC5FF6}" srcOrd="4" destOrd="0" presId="urn:microsoft.com/office/officeart/2005/8/layout/hierarchy3"/>
    <dgm:cxn modelId="{36DA79F4-856F-1C45-9E17-1F9B834BA54C}" type="presParOf" srcId="{A2381A5D-30CD-374F-8E50-9EBF868B07BD}" destId="{07E67FE7-4A5C-5F4D-96D5-FDC8721DBC11}" srcOrd="5" destOrd="0" presId="urn:microsoft.com/office/officeart/2005/8/layout/hierarchy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US" dirty="0">
              <a:latin typeface="Book Antiqua" panose="02040602050305030304" pitchFamily="18" charset="0"/>
            </a:rPr>
            <a:t>Scientific</a:t>
          </a:r>
          <a:endParaRPr lang="en-IN" dirty="0">
            <a:latin typeface="Book Antiqua" panose="02040602050305030304" pitchFamily="18" charset="0"/>
          </a:endParaRP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custT="1"/>
      <dgm:spPr>
        <a:solidFill>
          <a:srgbClr val="ABABAB"/>
        </a:solidFill>
      </dgm:spPr>
      <dgm:t>
        <a:bodyPr/>
        <a:lstStyle/>
        <a:p>
          <a:r>
            <a:rPr lang="en-IN" sz="1800" dirty="0">
              <a:solidFill>
                <a:schemeClr val="tx1"/>
              </a:solidFill>
              <a:latin typeface="Book Antiqua" panose="02040602050305030304" pitchFamily="18" charset="0"/>
            </a:rPr>
            <a:t> </a:t>
          </a:r>
          <a:r>
            <a:rPr lang="en-IN" sz="1800" dirty="0" err="1">
              <a:solidFill>
                <a:schemeClr val="tx1"/>
              </a:solidFill>
              <a:latin typeface="Book Antiqua" panose="02040602050305030304" pitchFamily="18" charset="0"/>
            </a:rPr>
            <a:t>Arxiv</a:t>
          </a:r>
          <a:r>
            <a:rPr lang="en-IN" sz="1800" dirty="0">
              <a:solidFill>
                <a:schemeClr val="tx1"/>
              </a:solidFill>
              <a:latin typeface="Book Antiqua" panose="02040602050305030304" pitchFamily="18" charset="0"/>
            </a:rPr>
            <a:t> </a:t>
          </a: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BF5819D6-470F-2640-A7B8-FF96685C1317}">
      <dgm:prSet custT="1"/>
      <dgm:spPr>
        <a:solidFill>
          <a:srgbClr val="ABABAB"/>
        </a:solidFill>
      </dgm:spPr>
      <dgm:t>
        <a:bodyPr/>
        <a:lstStyle/>
        <a:p>
          <a:r>
            <a:rPr lang="en-IN" sz="1800" dirty="0">
              <a:solidFill>
                <a:schemeClr val="tx1"/>
              </a:solidFill>
              <a:latin typeface="Book Antiqua" panose="02040602050305030304" pitchFamily="18" charset="0"/>
            </a:rPr>
            <a:t>Elsevier</a:t>
          </a:r>
        </a:p>
      </dgm:t>
    </dgm:pt>
    <dgm:pt modelId="{D003BAE1-47F6-FC4B-A0BA-131AC489FCE6}" type="parTrans" cxnId="{095A9245-12D8-4442-ABDA-2CB115AB9E34}">
      <dgm:prSet/>
      <dgm:spPr/>
      <dgm:t>
        <a:bodyPr/>
        <a:lstStyle/>
        <a:p>
          <a:endParaRPr lang="en-GB"/>
        </a:p>
      </dgm:t>
    </dgm:pt>
    <dgm:pt modelId="{60DF58D3-936E-7743-8780-8FB310975668}" type="sibTrans" cxnId="{095A9245-12D8-4442-ABDA-2CB115AB9E34}">
      <dgm:prSet/>
      <dgm:spPr/>
      <dgm:t>
        <a:bodyPr/>
        <a:lstStyle/>
        <a:p>
          <a:endParaRPr lang="en-GB"/>
        </a:p>
      </dgm:t>
    </dgm:pt>
    <dgm:pt modelId="{629CE49E-0F9B-2447-B1A0-03777099FE41}">
      <dgm:prSet custT="1"/>
      <dgm:spPr>
        <a:solidFill>
          <a:srgbClr val="ABABAB"/>
        </a:solidFill>
      </dgm:spPr>
      <dgm:t>
        <a:bodyPr/>
        <a:lstStyle/>
        <a:p>
          <a:r>
            <a:rPr lang="en-IN" sz="1800" dirty="0" err="1">
              <a:solidFill>
                <a:schemeClr val="tx1"/>
              </a:solidFill>
              <a:latin typeface="Book Antiqua" panose="02040602050305030304" pitchFamily="18" charset="0"/>
            </a:rPr>
            <a:t>SciTLDR</a:t>
          </a:r>
          <a:endParaRPr lang="en-IN" sz="1800" dirty="0">
            <a:solidFill>
              <a:schemeClr val="tx1"/>
            </a:solidFill>
            <a:latin typeface="Book Antiqua" panose="02040602050305030304" pitchFamily="18" charset="0"/>
          </a:endParaRPr>
        </a:p>
      </dgm:t>
    </dgm:pt>
    <dgm:pt modelId="{26344C8A-C8BB-D940-8A36-756732F60C25}" type="parTrans" cxnId="{3116DF8E-7A06-6F44-A671-A495AC9A2C2E}">
      <dgm:prSet/>
      <dgm:spPr/>
      <dgm:t>
        <a:bodyPr/>
        <a:lstStyle/>
        <a:p>
          <a:endParaRPr lang="en-GB"/>
        </a:p>
      </dgm:t>
    </dgm:pt>
    <dgm:pt modelId="{04B4CAA0-965B-4346-A8AF-F8D5372E23B1}" type="sibTrans" cxnId="{3116DF8E-7A06-6F44-A671-A495AC9A2C2E}">
      <dgm:prSet/>
      <dgm:spPr/>
      <dgm:t>
        <a:bodyPr/>
        <a:lstStyle/>
        <a:p>
          <a:endParaRPr lang="en-GB"/>
        </a:p>
      </dgm:t>
    </dgm:pt>
    <dgm:pt modelId="{5286BB1C-5C49-104E-9D27-EF16718824B4}" type="pres">
      <dgm:prSet presAssocID="{BC3A4E5B-1691-F74F-8959-B0726E529F14}" presName="diagram" presStyleCnt="0">
        <dgm:presLayoutVars>
          <dgm:chPref val="1"/>
          <dgm:dir/>
          <dgm:animOne val="branch"/>
          <dgm:animLvl val="lvl"/>
          <dgm:resizeHandles/>
        </dgm:presLayoutVars>
      </dgm:prSet>
      <dgm:spPr/>
    </dgm:pt>
    <dgm:pt modelId="{0BE98361-9113-0546-8919-5EF8C2383BE9}" type="pres">
      <dgm:prSet presAssocID="{56EBA57E-73A9-1B4F-B94E-D516DE04D5BB}" presName="root" presStyleCnt="0"/>
      <dgm:spPr/>
    </dgm:pt>
    <dgm:pt modelId="{88C9F1F7-AF9A-954B-9DDF-CE7FCE5FBD03}" type="pres">
      <dgm:prSet presAssocID="{56EBA57E-73A9-1B4F-B94E-D516DE04D5BB}" presName="rootComposite" presStyleCnt="0"/>
      <dgm:spPr/>
    </dgm:pt>
    <dgm:pt modelId="{38F7F0AB-0DE1-B049-8FA6-88F1455B52A8}" type="pres">
      <dgm:prSet presAssocID="{56EBA57E-73A9-1B4F-B94E-D516DE04D5BB}" presName="rootText" presStyleLbl="node1" presStyleIdx="0" presStyleCnt="1" custScaleX="78595" custScaleY="19909" custLinFactNeighborX="-1639" custLinFactNeighborY="-57444"/>
      <dgm:spPr/>
    </dgm:pt>
    <dgm:pt modelId="{797C7868-DA22-E341-B0C2-19E690117B99}" type="pres">
      <dgm:prSet presAssocID="{56EBA57E-73A9-1B4F-B94E-D516DE04D5BB}" presName="rootConnector" presStyleLbl="node1" presStyleIdx="0" presStyleCnt="1"/>
      <dgm:spPr/>
    </dgm:pt>
    <dgm:pt modelId="{A2381A5D-30CD-374F-8E50-9EBF868B07BD}" type="pres">
      <dgm:prSet presAssocID="{56EBA57E-73A9-1B4F-B94E-D516DE04D5BB}" presName="childShape" presStyleCnt="0"/>
      <dgm:spPr/>
    </dgm:pt>
    <dgm:pt modelId="{F632934E-C4EC-7940-9E41-CA7EE03A55C5}" type="pres">
      <dgm:prSet presAssocID="{90F0650F-4EAB-1449-836F-5E674CBA5E34}" presName="Name13" presStyleLbl="parChTrans1D2" presStyleIdx="0" presStyleCnt="3"/>
      <dgm:spPr/>
    </dgm:pt>
    <dgm:pt modelId="{B2D7DA01-A3BA-654F-9832-548FC7AB40A4}" type="pres">
      <dgm:prSet presAssocID="{4CB9496A-85C8-1048-A1EF-0A88BA44F3CC}" presName="childText" presStyleLbl="bgAcc1" presStyleIdx="0" presStyleCnt="3" custScaleY="44331" custLinFactNeighborX="-591" custLinFactNeighborY="-32069">
        <dgm:presLayoutVars>
          <dgm:bulletEnabled val="1"/>
        </dgm:presLayoutVars>
      </dgm:prSet>
      <dgm:spPr/>
    </dgm:pt>
    <dgm:pt modelId="{C8D8F01E-65DD-1E4C-80CE-32E9B47D91CD}" type="pres">
      <dgm:prSet presAssocID="{D003BAE1-47F6-FC4B-A0BA-131AC489FCE6}" presName="Name13" presStyleLbl="parChTrans1D2" presStyleIdx="1" presStyleCnt="3"/>
      <dgm:spPr/>
    </dgm:pt>
    <dgm:pt modelId="{94DE42BC-3E33-6444-9A48-76AEEEBA90DA}" type="pres">
      <dgm:prSet presAssocID="{BF5819D6-470F-2640-A7B8-FF96685C1317}" presName="childText" presStyleLbl="bgAcc1" presStyleIdx="1" presStyleCnt="3" custScaleY="44331" custLinFactNeighborX="-591" custLinFactNeighborY="-32069">
        <dgm:presLayoutVars>
          <dgm:bulletEnabled val="1"/>
        </dgm:presLayoutVars>
      </dgm:prSet>
      <dgm:spPr/>
    </dgm:pt>
    <dgm:pt modelId="{98D70163-1369-E34C-A0A5-2B99AADC5FF6}" type="pres">
      <dgm:prSet presAssocID="{26344C8A-C8BB-D940-8A36-756732F60C25}" presName="Name13" presStyleLbl="parChTrans1D2" presStyleIdx="2" presStyleCnt="3"/>
      <dgm:spPr/>
    </dgm:pt>
    <dgm:pt modelId="{07E67FE7-4A5C-5F4D-96D5-FDC8721DBC11}" type="pres">
      <dgm:prSet presAssocID="{629CE49E-0F9B-2447-B1A0-03777099FE41}" presName="childText" presStyleLbl="bgAcc1" presStyleIdx="2" presStyleCnt="3" custScaleY="44331" custLinFactNeighborX="-591" custLinFactNeighborY="-32069">
        <dgm:presLayoutVars>
          <dgm:bulletEnabled val="1"/>
        </dgm:presLayoutVars>
      </dgm:prSet>
      <dgm:spPr/>
    </dgm:pt>
  </dgm:ptLst>
  <dgm:cxnLst>
    <dgm:cxn modelId="{1F46560A-5D7B-5C48-95BE-32DD6EB6C2BA}" srcId="{56EBA57E-73A9-1B4F-B94E-D516DE04D5BB}" destId="{4CB9496A-85C8-1048-A1EF-0A88BA44F3CC}" srcOrd="0" destOrd="0" parTransId="{90F0650F-4EAB-1449-836F-5E674CBA5E34}" sibTransId="{F253311C-1076-3F41-95DF-02AE7C245EB2}"/>
    <dgm:cxn modelId="{095A9245-12D8-4442-ABDA-2CB115AB9E34}" srcId="{56EBA57E-73A9-1B4F-B94E-D516DE04D5BB}" destId="{BF5819D6-470F-2640-A7B8-FF96685C1317}" srcOrd="1" destOrd="0" parTransId="{D003BAE1-47F6-FC4B-A0BA-131AC489FCE6}" sibTransId="{60DF58D3-936E-7743-8780-8FB310975668}"/>
    <dgm:cxn modelId="{1BFECF46-C5B7-4C4C-AF92-1C594E9736D3}" type="presOf" srcId="{26344C8A-C8BB-D940-8A36-756732F60C25}" destId="{98D70163-1369-E34C-A0A5-2B99AADC5FF6}" srcOrd="0" destOrd="0" presId="urn:microsoft.com/office/officeart/2005/8/layout/hierarchy3"/>
    <dgm:cxn modelId="{78E5654C-E08E-B84F-81D5-2664B135797A}" type="presOf" srcId="{629CE49E-0F9B-2447-B1A0-03777099FE41}" destId="{07E67FE7-4A5C-5F4D-96D5-FDC8721DBC11}" srcOrd="0" destOrd="0" presId="urn:microsoft.com/office/officeart/2005/8/layout/hierarchy3"/>
    <dgm:cxn modelId="{ECA9AD56-6DC5-7346-B95D-3281604CDD40}" type="presOf" srcId="{BF5819D6-470F-2640-A7B8-FF96685C1317}" destId="{94DE42BC-3E33-6444-9A48-76AEEEBA90DA}" srcOrd="0" destOrd="0" presId="urn:microsoft.com/office/officeart/2005/8/layout/hierarchy3"/>
    <dgm:cxn modelId="{606F1D73-8B66-BD49-8CF9-DC6C363B9098}" type="presOf" srcId="{4CB9496A-85C8-1048-A1EF-0A88BA44F3CC}" destId="{B2D7DA01-A3BA-654F-9832-548FC7AB40A4}" srcOrd="0" destOrd="0" presId="urn:microsoft.com/office/officeart/2005/8/layout/hierarchy3"/>
    <dgm:cxn modelId="{9CF6E880-E113-F749-907B-5CB86CB0E56B}" type="presOf" srcId="{D003BAE1-47F6-FC4B-A0BA-131AC489FCE6}" destId="{C8D8F01E-65DD-1E4C-80CE-32E9B47D91CD}" srcOrd="0" destOrd="0" presId="urn:microsoft.com/office/officeart/2005/8/layout/hierarchy3"/>
    <dgm:cxn modelId="{3116DF8E-7A06-6F44-A671-A495AC9A2C2E}" srcId="{56EBA57E-73A9-1B4F-B94E-D516DE04D5BB}" destId="{629CE49E-0F9B-2447-B1A0-03777099FE41}" srcOrd="2" destOrd="0" parTransId="{26344C8A-C8BB-D940-8A36-756732F60C25}" sibTransId="{04B4CAA0-965B-4346-A8AF-F8D5372E23B1}"/>
    <dgm:cxn modelId="{39D6D99B-5B43-884A-81DB-DAB34349D1E1}" type="presOf" srcId="{BC3A4E5B-1691-F74F-8959-B0726E529F14}" destId="{5286BB1C-5C49-104E-9D27-EF16718824B4}" srcOrd="0" destOrd="0" presId="urn:microsoft.com/office/officeart/2005/8/layout/hierarchy3"/>
    <dgm:cxn modelId="{CCFF93C2-322C-FC4E-9E22-3DF18D18A82F}" srcId="{BC3A4E5B-1691-F74F-8959-B0726E529F14}" destId="{56EBA57E-73A9-1B4F-B94E-D516DE04D5BB}" srcOrd="0" destOrd="0" parTransId="{536A8713-6847-5B4B-8209-E1C66C1D9EE6}" sibTransId="{09D8E4FE-15DC-BA4E-A6B3-90B134957F54}"/>
    <dgm:cxn modelId="{C7143BF8-3F86-434A-AE69-22F23985FB42}" type="presOf" srcId="{90F0650F-4EAB-1449-836F-5E674CBA5E34}" destId="{F632934E-C4EC-7940-9E41-CA7EE03A55C5}" srcOrd="0" destOrd="0" presId="urn:microsoft.com/office/officeart/2005/8/layout/hierarchy3"/>
    <dgm:cxn modelId="{914EF5FB-46F7-3D4C-8935-55CE3C073ED7}" type="presOf" srcId="{56EBA57E-73A9-1B4F-B94E-D516DE04D5BB}" destId="{38F7F0AB-0DE1-B049-8FA6-88F1455B52A8}" srcOrd="0" destOrd="0" presId="urn:microsoft.com/office/officeart/2005/8/layout/hierarchy3"/>
    <dgm:cxn modelId="{F309FFFB-9176-AB46-B4E2-1172638FA48E}" type="presOf" srcId="{56EBA57E-73A9-1B4F-B94E-D516DE04D5BB}" destId="{797C7868-DA22-E341-B0C2-19E690117B99}" srcOrd="1" destOrd="0" presId="urn:microsoft.com/office/officeart/2005/8/layout/hierarchy3"/>
    <dgm:cxn modelId="{C6F9EEF0-5F6C-7A4C-A137-84FDBA5A180F}" type="presParOf" srcId="{5286BB1C-5C49-104E-9D27-EF16718824B4}" destId="{0BE98361-9113-0546-8919-5EF8C2383BE9}" srcOrd="0" destOrd="0" presId="urn:microsoft.com/office/officeart/2005/8/layout/hierarchy3"/>
    <dgm:cxn modelId="{8756B200-34CA-0641-B1E9-443B93A2A975}" type="presParOf" srcId="{0BE98361-9113-0546-8919-5EF8C2383BE9}" destId="{88C9F1F7-AF9A-954B-9DDF-CE7FCE5FBD03}" srcOrd="0" destOrd="0" presId="urn:microsoft.com/office/officeart/2005/8/layout/hierarchy3"/>
    <dgm:cxn modelId="{51A783AD-D60D-D94E-AAFD-03D528DF10A3}" type="presParOf" srcId="{88C9F1F7-AF9A-954B-9DDF-CE7FCE5FBD03}" destId="{38F7F0AB-0DE1-B049-8FA6-88F1455B52A8}" srcOrd="0" destOrd="0" presId="urn:microsoft.com/office/officeart/2005/8/layout/hierarchy3"/>
    <dgm:cxn modelId="{095AEC9E-C496-B148-979E-94B52E4B037B}" type="presParOf" srcId="{88C9F1F7-AF9A-954B-9DDF-CE7FCE5FBD03}" destId="{797C7868-DA22-E341-B0C2-19E690117B99}" srcOrd="1" destOrd="0" presId="urn:microsoft.com/office/officeart/2005/8/layout/hierarchy3"/>
    <dgm:cxn modelId="{7CF207AA-48F3-6F4A-BB3A-3DCC84D7B768}" type="presParOf" srcId="{0BE98361-9113-0546-8919-5EF8C2383BE9}" destId="{A2381A5D-30CD-374F-8E50-9EBF868B07BD}" srcOrd="1" destOrd="0" presId="urn:microsoft.com/office/officeart/2005/8/layout/hierarchy3"/>
    <dgm:cxn modelId="{30183857-383A-DC43-9FDD-2F991D089F8C}" type="presParOf" srcId="{A2381A5D-30CD-374F-8E50-9EBF868B07BD}" destId="{F632934E-C4EC-7940-9E41-CA7EE03A55C5}" srcOrd="0" destOrd="0" presId="urn:microsoft.com/office/officeart/2005/8/layout/hierarchy3"/>
    <dgm:cxn modelId="{AA36950F-8E44-A44C-BD27-4F2FA9FEC7FE}" type="presParOf" srcId="{A2381A5D-30CD-374F-8E50-9EBF868B07BD}" destId="{B2D7DA01-A3BA-654F-9832-548FC7AB40A4}" srcOrd="1" destOrd="0" presId="urn:microsoft.com/office/officeart/2005/8/layout/hierarchy3"/>
    <dgm:cxn modelId="{6DEA3B65-121B-1F4D-B099-A23D64014511}" type="presParOf" srcId="{A2381A5D-30CD-374F-8E50-9EBF868B07BD}" destId="{C8D8F01E-65DD-1E4C-80CE-32E9B47D91CD}" srcOrd="2" destOrd="0" presId="urn:microsoft.com/office/officeart/2005/8/layout/hierarchy3"/>
    <dgm:cxn modelId="{8F20274B-87A6-7742-904C-DBF6AE4EA131}" type="presParOf" srcId="{A2381A5D-30CD-374F-8E50-9EBF868B07BD}" destId="{94DE42BC-3E33-6444-9A48-76AEEEBA90DA}" srcOrd="3" destOrd="0" presId="urn:microsoft.com/office/officeart/2005/8/layout/hierarchy3"/>
    <dgm:cxn modelId="{EFAB1B3F-102A-F94F-A36C-F7B253356DBA}" type="presParOf" srcId="{A2381A5D-30CD-374F-8E50-9EBF868B07BD}" destId="{98D70163-1369-E34C-A0A5-2B99AADC5FF6}" srcOrd="4" destOrd="0" presId="urn:microsoft.com/office/officeart/2005/8/layout/hierarchy3"/>
    <dgm:cxn modelId="{36DA79F4-856F-1C45-9E17-1F9B834BA54C}" type="presParOf" srcId="{A2381A5D-30CD-374F-8E50-9EBF868B07BD}" destId="{07E67FE7-4A5C-5F4D-96D5-FDC8721DBC11}" srcOrd="5" destOrd="0" presId="urn:microsoft.com/office/officeart/2005/8/layout/hierarchy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US" dirty="0">
              <a:latin typeface="Book Antiqua" panose="02040602050305030304" pitchFamily="18" charset="0"/>
            </a:rPr>
            <a:t>Domains</a:t>
          </a:r>
          <a:endParaRPr lang="en-IN" dirty="0">
            <a:latin typeface="Book Antiqua" panose="02040602050305030304" pitchFamily="18" charset="0"/>
          </a:endParaRP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dgm:spPr>
        <a:solidFill>
          <a:schemeClr val="accent6"/>
        </a:solidFill>
      </dgm:spPr>
      <dgm:t>
        <a:bodyPr/>
        <a:lstStyle/>
        <a:p>
          <a:r>
            <a:rPr lang="en-IN" dirty="0">
              <a:solidFill>
                <a:schemeClr val="tx1"/>
              </a:solidFill>
              <a:latin typeface="Book Antiqua" panose="02040602050305030304" pitchFamily="18" charset="0"/>
            </a:rPr>
            <a:t> Scientific </a:t>
          </a: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BF5819D6-470F-2640-A7B8-FF96685C1317}">
      <dgm:prSet/>
      <dgm:spPr>
        <a:solidFill>
          <a:schemeClr val="accent6"/>
        </a:solidFill>
      </dgm:spPr>
      <dgm:t>
        <a:bodyPr/>
        <a:lstStyle/>
        <a:p>
          <a:r>
            <a:rPr lang="en-IN" dirty="0">
              <a:solidFill>
                <a:schemeClr val="tx1"/>
              </a:solidFill>
              <a:latin typeface="Book Antiqua" panose="02040602050305030304" pitchFamily="18" charset="0"/>
            </a:rPr>
            <a:t>Medical</a:t>
          </a:r>
        </a:p>
      </dgm:t>
    </dgm:pt>
    <dgm:pt modelId="{D003BAE1-47F6-FC4B-A0BA-131AC489FCE6}" type="parTrans" cxnId="{095A9245-12D8-4442-ABDA-2CB115AB9E34}">
      <dgm:prSet/>
      <dgm:spPr/>
      <dgm:t>
        <a:bodyPr/>
        <a:lstStyle/>
        <a:p>
          <a:endParaRPr lang="en-GB"/>
        </a:p>
      </dgm:t>
    </dgm:pt>
    <dgm:pt modelId="{60DF58D3-936E-7743-8780-8FB310975668}" type="sibTrans" cxnId="{095A9245-12D8-4442-ABDA-2CB115AB9E34}">
      <dgm:prSet/>
      <dgm:spPr/>
      <dgm:t>
        <a:bodyPr/>
        <a:lstStyle/>
        <a:p>
          <a:endParaRPr lang="en-GB"/>
        </a:p>
      </dgm:t>
    </dgm:pt>
    <dgm:pt modelId="{629CE49E-0F9B-2447-B1A0-03777099FE41}">
      <dgm:prSet/>
      <dgm:spPr>
        <a:solidFill>
          <a:schemeClr val="accent6"/>
        </a:solidFill>
      </dgm:spPr>
      <dgm:t>
        <a:bodyPr/>
        <a:lstStyle/>
        <a:p>
          <a:r>
            <a:rPr lang="en-IN" dirty="0">
              <a:solidFill>
                <a:schemeClr val="tx1"/>
              </a:solidFill>
              <a:latin typeface="Book Antiqua" panose="02040602050305030304" pitchFamily="18" charset="0"/>
            </a:rPr>
            <a:t>Legal</a:t>
          </a:r>
        </a:p>
      </dgm:t>
    </dgm:pt>
    <dgm:pt modelId="{26344C8A-C8BB-D940-8A36-756732F60C25}" type="parTrans" cxnId="{3116DF8E-7A06-6F44-A671-A495AC9A2C2E}">
      <dgm:prSet/>
      <dgm:spPr/>
      <dgm:t>
        <a:bodyPr/>
        <a:lstStyle/>
        <a:p>
          <a:endParaRPr lang="en-GB"/>
        </a:p>
      </dgm:t>
    </dgm:pt>
    <dgm:pt modelId="{04B4CAA0-965B-4346-A8AF-F8D5372E23B1}" type="sibTrans" cxnId="{3116DF8E-7A06-6F44-A671-A495AC9A2C2E}">
      <dgm:prSet/>
      <dgm:spPr/>
      <dgm:t>
        <a:bodyPr/>
        <a:lstStyle/>
        <a:p>
          <a:endParaRPr lang="en-GB"/>
        </a:p>
      </dgm:t>
    </dgm:pt>
    <dgm:pt modelId="{4C4EAFDF-1F5E-6B4F-A739-63E661FF5B85}">
      <dgm:prSet/>
      <dgm:spPr>
        <a:solidFill>
          <a:schemeClr val="accent6"/>
        </a:solidFill>
      </dgm:spPr>
      <dgm:t>
        <a:bodyPr/>
        <a:lstStyle/>
        <a:p>
          <a:r>
            <a:rPr lang="en-IN" dirty="0">
              <a:solidFill>
                <a:schemeClr val="tx1"/>
              </a:solidFill>
              <a:latin typeface="Book Antiqua" panose="02040602050305030304" pitchFamily="18" charset="0"/>
            </a:rPr>
            <a:t>News</a:t>
          </a:r>
        </a:p>
      </dgm:t>
    </dgm:pt>
    <dgm:pt modelId="{AC85313C-9C65-7B40-AC61-5B5795832B4E}" type="parTrans" cxnId="{A6C51514-A90A-5E4E-B804-B1824162E86E}">
      <dgm:prSet/>
      <dgm:spPr/>
      <dgm:t>
        <a:bodyPr/>
        <a:lstStyle/>
        <a:p>
          <a:endParaRPr lang="en-GB"/>
        </a:p>
      </dgm:t>
    </dgm:pt>
    <dgm:pt modelId="{19C63525-C11E-DD4D-9DD1-2537779CF252}" type="sibTrans" cxnId="{A6C51514-A90A-5E4E-B804-B1824162E86E}">
      <dgm:prSet/>
      <dgm:spPr/>
      <dgm:t>
        <a:bodyPr/>
        <a:lstStyle/>
        <a:p>
          <a:endParaRPr lang="en-GB"/>
        </a:p>
      </dgm:t>
    </dgm:pt>
    <dgm:pt modelId="{80A3751C-7DF8-F749-920F-FE8E5C929EC0}" type="pres">
      <dgm:prSet presAssocID="{BC3A4E5B-1691-F74F-8959-B0726E529F14}" presName="Name0" presStyleCnt="0">
        <dgm:presLayoutVars>
          <dgm:chPref val="1"/>
          <dgm:dir/>
          <dgm:animOne val="branch"/>
          <dgm:animLvl val="lvl"/>
          <dgm:resizeHandles/>
        </dgm:presLayoutVars>
      </dgm:prSet>
      <dgm:spPr/>
    </dgm:pt>
    <dgm:pt modelId="{440944E9-45BB-3D4C-9800-CEC935411250}" type="pres">
      <dgm:prSet presAssocID="{56EBA57E-73A9-1B4F-B94E-D516DE04D5BB}" presName="vertOne" presStyleCnt="0"/>
      <dgm:spPr/>
    </dgm:pt>
    <dgm:pt modelId="{4CA789D0-FEFA-C24E-90F6-9F5855C1502B}" type="pres">
      <dgm:prSet presAssocID="{56EBA57E-73A9-1B4F-B94E-D516DE04D5BB}" presName="txOne" presStyleLbl="node0" presStyleIdx="0" presStyleCnt="1" custScaleY="25191">
        <dgm:presLayoutVars>
          <dgm:chPref val="3"/>
        </dgm:presLayoutVars>
      </dgm:prSet>
      <dgm:spPr/>
    </dgm:pt>
    <dgm:pt modelId="{3F66BB10-5583-BE43-BADD-016A47A4A873}" type="pres">
      <dgm:prSet presAssocID="{56EBA57E-73A9-1B4F-B94E-D516DE04D5BB}" presName="parTransOne" presStyleCnt="0"/>
      <dgm:spPr/>
    </dgm:pt>
    <dgm:pt modelId="{BDC8F66A-8F7E-D34D-8095-1E3333F9A739}" type="pres">
      <dgm:prSet presAssocID="{56EBA57E-73A9-1B4F-B94E-D516DE04D5BB}" presName="horzOne" presStyleCnt="0"/>
      <dgm:spPr/>
    </dgm:pt>
    <dgm:pt modelId="{21C882D8-2638-9D42-817D-3825CFFBFAE7}" type="pres">
      <dgm:prSet presAssocID="{4CB9496A-85C8-1048-A1EF-0A88BA44F3CC}" presName="vertTwo" presStyleCnt="0"/>
      <dgm:spPr/>
    </dgm:pt>
    <dgm:pt modelId="{B81C2411-4733-E04E-A86A-1D3F4C028913}" type="pres">
      <dgm:prSet presAssocID="{4CB9496A-85C8-1048-A1EF-0A88BA44F3CC}" presName="txTwo" presStyleLbl="node2" presStyleIdx="0" presStyleCnt="4" custScaleY="40494" custLinFactNeighborX="804" custLinFactNeighborY="-17999">
        <dgm:presLayoutVars>
          <dgm:chPref val="3"/>
        </dgm:presLayoutVars>
      </dgm:prSet>
      <dgm:spPr/>
    </dgm:pt>
    <dgm:pt modelId="{B8CC3E17-31E7-F04E-8E10-EF49ABDFC423}" type="pres">
      <dgm:prSet presAssocID="{4CB9496A-85C8-1048-A1EF-0A88BA44F3CC}" presName="horzTwo" presStyleCnt="0"/>
      <dgm:spPr/>
    </dgm:pt>
    <dgm:pt modelId="{76030B54-E283-6549-896D-0966F5862626}" type="pres">
      <dgm:prSet presAssocID="{F253311C-1076-3F41-95DF-02AE7C245EB2}" presName="sibSpaceTwo" presStyleCnt="0"/>
      <dgm:spPr/>
    </dgm:pt>
    <dgm:pt modelId="{1FAF333F-9E5E-214F-8DB5-583DC3D9E400}" type="pres">
      <dgm:prSet presAssocID="{BF5819D6-470F-2640-A7B8-FF96685C1317}" presName="vertTwo" presStyleCnt="0"/>
      <dgm:spPr/>
    </dgm:pt>
    <dgm:pt modelId="{BF03424E-99EA-4146-8932-3695CDCD03F0}" type="pres">
      <dgm:prSet presAssocID="{BF5819D6-470F-2640-A7B8-FF96685C1317}" presName="txTwo" presStyleLbl="node2" presStyleIdx="1" presStyleCnt="4" custScaleY="40494" custLinFactNeighborX="804" custLinFactNeighborY="-17999">
        <dgm:presLayoutVars>
          <dgm:chPref val="3"/>
        </dgm:presLayoutVars>
      </dgm:prSet>
      <dgm:spPr/>
    </dgm:pt>
    <dgm:pt modelId="{75D4F463-35CF-1F48-92CF-5EF3391C09D4}" type="pres">
      <dgm:prSet presAssocID="{BF5819D6-470F-2640-A7B8-FF96685C1317}" presName="horzTwo" presStyleCnt="0"/>
      <dgm:spPr/>
    </dgm:pt>
    <dgm:pt modelId="{7F88F985-9D3E-9746-A61D-A857C63E282D}" type="pres">
      <dgm:prSet presAssocID="{60DF58D3-936E-7743-8780-8FB310975668}" presName="sibSpaceTwo" presStyleCnt="0"/>
      <dgm:spPr/>
    </dgm:pt>
    <dgm:pt modelId="{4403E016-5163-5A43-8E20-07044D2A78F7}" type="pres">
      <dgm:prSet presAssocID="{629CE49E-0F9B-2447-B1A0-03777099FE41}" presName="vertTwo" presStyleCnt="0"/>
      <dgm:spPr/>
    </dgm:pt>
    <dgm:pt modelId="{FDA40CFB-3D44-4440-890E-304D6209FE9B}" type="pres">
      <dgm:prSet presAssocID="{629CE49E-0F9B-2447-B1A0-03777099FE41}" presName="txTwo" presStyleLbl="node2" presStyleIdx="2" presStyleCnt="4" custScaleY="40494" custLinFactNeighborX="804" custLinFactNeighborY="-17999">
        <dgm:presLayoutVars>
          <dgm:chPref val="3"/>
        </dgm:presLayoutVars>
      </dgm:prSet>
      <dgm:spPr/>
    </dgm:pt>
    <dgm:pt modelId="{BBB11F1A-C606-994C-A606-A77FFE833FF8}" type="pres">
      <dgm:prSet presAssocID="{629CE49E-0F9B-2447-B1A0-03777099FE41}" presName="horzTwo" presStyleCnt="0"/>
      <dgm:spPr/>
    </dgm:pt>
    <dgm:pt modelId="{06F26F8D-FC42-7D4C-A523-D1883DEB1BBC}" type="pres">
      <dgm:prSet presAssocID="{04B4CAA0-965B-4346-A8AF-F8D5372E23B1}" presName="sibSpaceTwo" presStyleCnt="0"/>
      <dgm:spPr/>
    </dgm:pt>
    <dgm:pt modelId="{F9423D24-C7F6-B548-B258-1C7F441F0485}" type="pres">
      <dgm:prSet presAssocID="{4C4EAFDF-1F5E-6B4F-A739-63E661FF5B85}" presName="vertTwo" presStyleCnt="0"/>
      <dgm:spPr/>
    </dgm:pt>
    <dgm:pt modelId="{F4EC34D4-DE54-E441-B25B-E64F86E60BB3}" type="pres">
      <dgm:prSet presAssocID="{4C4EAFDF-1F5E-6B4F-A739-63E661FF5B85}" presName="txTwo" presStyleLbl="node2" presStyleIdx="3" presStyleCnt="4" custScaleY="40494" custLinFactNeighborX="804" custLinFactNeighborY="-17999">
        <dgm:presLayoutVars>
          <dgm:chPref val="3"/>
        </dgm:presLayoutVars>
      </dgm:prSet>
      <dgm:spPr/>
    </dgm:pt>
    <dgm:pt modelId="{49A2C1D6-B9E6-A147-98AF-D8AA9A4D9C17}" type="pres">
      <dgm:prSet presAssocID="{4C4EAFDF-1F5E-6B4F-A739-63E661FF5B85}" presName="horzTwo" presStyleCnt="0"/>
      <dgm:spPr/>
    </dgm:pt>
  </dgm:ptLst>
  <dgm:cxnLst>
    <dgm:cxn modelId="{1F46560A-5D7B-5C48-95BE-32DD6EB6C2BA}" srcId="{56EBA57E-73A9-1B4F-B94E-D516DE04D5BB}" destId="{4CB9496A-85C8-1048-A1EF-0A88BA44F3CC}" srcOrd="0" destOrd="0" parTransId="{90F0650F-4EAB-1449-836F-5E674CBA5E34}" sibTransId="{F253311C-1076-3F41-95DF-02AE7C245EB2}"/>
    <dgm:cxn modelId="{A6C51514-A90A-5E4E-B804-B1824162E86E}" srcId="{56EBA57E-73A9-1B4F-B94E-D516DE04D5BB}" destId="{4C4EAFDF-1F5E-6B4F-A739-63E661FF5B85}" srcOrd="3" destOrd="0" parTransId="{AC85313C-9C65-7B40-AC61-5B5795832B4E}" sibTransId="{19C63525-C11E-DD4D-9DD1-2537779CF252}"/>
    <dgm:cxn modelId="{9EE01D16-4FAD-8C43-9A55-2624041C83E6}" type="presOf" srcId="{BF5819D6-470F-2640-A7B8-FF96685C1317}" destId="{BF03424E-99EA-4146-8932-3695CDCD03F0}" srcOrd="0" destOrd="0" presId="urn:microsoft.com/office/officeart/2005/8/layout/hierarchy4"/>
    <dgm:cxn modelId="{BA73C42B-5B1B-6F4E-92E7-E35910C12277}" type="presOf" srcId="{56EBA57E-73A9-1B4F-B94E-D516DE04D5BB}" destId="{4CA789D0-FEFA-C24E-90F6-9F5855C1502B}" srcOrd="0" destOrd="0" presId="urn:microsoft.com/office/officeart/2005/8/layout/hierarchy4"/>
    <dgm:cxn modelId="{095A9245-12D8-4442-ABDA-2CB115AB9E34}" srcId="{56EBA57E-73A9-1B4F-B94E-D516DE04D5BB}" destId="{BF5819D6-470F-2640-A7B8-FF96685C1317}" srcOrd="1" destOrd="0" parTransId="{D003BAE1-47F6-FC4B-A0BA-131AC489FCE6}" sibTransId="{60DF58D3-936E-7743-8780-8FB310975668}"/>
    <dgm:cxn modelId="{5681C279-7F26-EE4E-AF56-CAC110591E92}" type="presOf" srcId="{629CE49E-0F9B-2447-B1A0-03777099FE41}" destId="{FDA40CFB-3D44-4440-890E-304D6209FE9B}" srcOrd="0" destOrd="0" presId="urn:microsoft.com/office/officeart/2005/8/layout/hierarchy4"/>
    <dgm:cxn modelId="{656A2B8E-ED12-E842-BF99-714F81CD6C5F}" type="presOf" srcId="{BC3A4E5B-1691-F74F-8959-B0726E529F14}" destId="{80A3751C-7DF8-F749-920F-FE8E5C929EC0}" srcOrd="0" destOrd="0" presId="urn:microsoft.com/office/officeart/2005/8/layout/hierarchy4"/>
    <dgm:cxn modelId="{3116DF8E-7A06-6F44-A671-A495AC9A2C2E}" srcId="{56EBA57E-73A9-1B4F-B94E-D516DE04D5BB}" destId="{629CE49E-0F9B-2447-B1A0-03777099FE41}" srcOrd="2" destOrd="0" parTransId="{26344C8A-C8BB-D940-8A36-756732F60C25}" sibTransId="{04B4CAA0-965B-4346-A8AF-F8D5372E23B1}"/>
    <dgm:cxn modelId="{8A2D1797-CE1E-CB47-9CE1-A5E1A012D91C}" type="presOf" srcId="{4C4EAFDF-1F5E-6B4F-A739-63E661FF5B85}" destId="{F4EC34D4-DE54-E441-B25B-E64F86E60BB3}" srcOrd="0" destOrd="0" presId="urn:microsoft.com/office/officeart/2005/8/layout/hierarchy4"/>
    <dgm:cxn modelId="{CCFF93C2-322C-FC4E-9E22-3DF18D18A82F}" srcId="{BC3A4E5B-1691-F74F-8959-B0726E529F14}" destId="{56EBA57E-73A9-1B4F-B94E-D516DE04D5BB}" srcOrd="0" destOrd="0" parTransId="{536A8713-6847-5B4B-8209-E1C66C1D9EE6}" sibTransId="{09D8E4FE-15DC-BA4E-A6B3-90B134957F54}"/>
    <dgm:cxn modelId="{C48067F1-825D-1442-947F-A3EDB8DA9C45}" type="presOf" srcId="{4CB9496A-85C8-1048-A1EF-0A88BA44F3CC}" destId="{B81C2411-4733-E04E-A86A-1D3F4C028913}" srcOrd="0" destOrd="0" presId="urn:microsoft.com/office/officeart/2005/8/layout/hierarchy4"/>
    <dgm:cxn modelId="{0E844529-D23F-0F43-B282-38C2BA3F284C}" type="presParOf" srcId="{80A3751C-7DF8-F749-920F-FE8E5C929EC0}" destId="{440944E9-45BB-3D4C-9800-CEC935411250}" srcOrd="0" destOrd="0" presId="urn:microsoft.com/office/officeart/2005/8/layout/hierarchy4"/>
    <dgm:cxn modelId="{9A757EBB-9735-2B41-965C-E17700A56F73}" type="presParOf" srcId="{440944E9-45BB-3D4C-9800-CEC935411250}" destId="{4CA789D0-FEFA-C24E-90F6-9F5855C1502B}" srcOrd="0" destOrd="0" presId="urn:microsoft.com/office/officeart/2005/8/layout/hierarchy4"/>
    <dgm:cxn modelId="{25E1124A-8AA3-974F-B645-C10177872765}" type="presParOf" srcId="{440944E9-45BB-3D4C-9800-CEC935411250}" destId="{3F66BB10-5583-BE43-BADD-016A47A4A873}" srcOrd="1" destOrd="0" presId="urn:microsoft.com/office/officeart/2005/8/layout/hierarchy4"/>
    <dgm:cxn modelId="{E9B02580-9317-234E-BDC0-661FD0785148}" type="presParOf" srcId="{440944E9-45BB-3D4C-9800-CEC935411250}" destId="{BDC8F66A-8F7E-D34D-8095-1E3333F9A739}" srcOrd="2" destOrd="0" presId="urn:microsoft.com/office/officeart/2005/8/layout/hierarchy4"/>
    <dgm:cxn modelId="{8B020EA3-E0DA-1B44-8561-F87B6385714B}" type="presParOf" srcId="{BDC8F66A-8F7E-D34D-8095-1E3333F9A739}" destId="{21C882D8-2638-9D42-817D-3825CFFBFAE7}" srcOrd="0" destOrd="0" presId="urn:microsoft.com/office/officeart/2005/8/layout/hierarchy4"/>
    <dgm:cxn modelId="{D5C56018-87CB-7A4E-84E6-FE498109E390}" type="presParOf" srcId="{21C882D8-2638-9D42-817D-3825CFFBFAE7}" destId="{B81C2411-4733-E04E-A86A-1D3F4C028913}" srcOrd="0" destOrd="0" presId="urn:microsoft.com/office/officeart/2005/8/layout/hierarchy4"/>
    <dgm:cxn modelId="{FB990EC9-936C-284E-9F70-CF5A74120EBB}" type="presParOf" srcId="{21C882D8-2638-9D42-817D-3825CFFBFAE7}" destId="{B8CC3E17-31E7-F04E-8E10-EF49ABDFC423}" srcOrd="1" destOrd="0" presId="urn:microsoft.com/office/officeart/2005/8/layout/hierarchy4"/>
    <dgm:cxn modelId="{8404FC1D-EA0C-DA45-B920-6904703CF7CE}" type="presParOf" srcId="{BDC8F66A-8F7E-D34D-8095-1E3333F9A739}" destId="{76030B54-E283-6549-896D-0966F5862626}" srcOrd="1" destOrd="0" presId="urn:microsoft.com/office/officeart/2005/8/layout/hierarchy4"/>
    <dgm:cxn modelId="{848B3F1E-4E7F-CB49-BDE7-8F8D07DFEC01}" type="presParOf" srcId="{BDC8F66A-8F7E-D34D-8095-1E3333F9A739}" destId="{1FAF333F-9E5E-214F-8DB5-583DC3D9E400}" srcOrd="2" destOrd="0" presId="urn:microsoft.com/office/officeart/2005/8/layout/hierarchy4"/>
    <dgm:cxn modelId="{A08CEBEB-E40C-0F4B-9A70-B2B8B97BB892}" type="presParOf" srcId="{1FAF333F-9E5E-214F-8DB5-583DC3D9E400}" destId="{BF03424E-99EA-4146-8932-3695CDCD03F0}" srcOrd="0" destOrd="0" presId="urn:microsoft.com/office/officeart/2005/8/layout/hierarchy4"/>
    <dgm:cxn modelId="{DF419716-7AEE-8B4D-8E93-A7A0091BF1B4}" type="presParOf" srcId="{1FAF333F-9E5E-214F-8DB5-583DC3D9E400}" destId="{75D4F463-35CF-1F48-92CF-5EF3391C09D4}" srcOrd="1" destOrd="0" presId="urn:microsoft.com/office/officeart/2005/8/layout/hierarchy4"/>
    <dgm:cxn modelId="{4AF314BA-AB14-2F4A-AEC1-441430482C2A}" type="presParOf" srcId="{BDC8F66A-8F7E-D34D-8095-1E3333F9A739}" destId="{7F88F985-9D3E-9746-A61D-A857C63E282D}" srcOrd="3" destOrd="0" presId="urn:microsoft.com/office/officeart/2005/8/layout/hierarchy4"/>
    <dgm:cxn modelId="{CEDCDA08-AE98-1F45-945E-D1012E21097B}" type="presParOf" srcId="{BDC8F66A-8F7E-D34D-8095-1E3333F9A739}" destId="{4403E016-5163-5A43-8E20-07044D2A78F7}" srcOrd="4" destOrd="0" presId="urn:microsoft.com/office/officeart/2005/8/layout/hierarchy4"/>
    <dgm:cxn modelId="{89AA4402-D8E7-C24E-9166-1F769F757DA8}" type="presParOf" srcId="{4403E016-5163-5A43-8E20-07044D2A78F7}" destId="{FDA40CFB-3D44-4440-890E-304D6209FE9B}" srcOrd="0" destOrd="0" presId="urn:microsoft.com/office/officeart/2005/8/layout/hierarchy4"/>
    <dgm:cxn modelId="{5D46FF14-B5A0-B049-84D1-48447DDB7ADF}" type="presParOf" srcId="{4403E016-5163-5A43-8E20-07044D2A78F7}" destId="{BBB11F1A-C606-994C-A606-A77FFE833FF8}" srcOrd="1" destOrd="0" presId="urn:microsoft.com/office/officeart/2005/8/layout/hierarchy4"/>
    <dgm:cxn modelId="{2D09D68C-AA4E-5D4B-8DBE-620B80549799}" type="presParOf" srcId="{BDC8F66A-8F7E-D34D-8095-1E3333F9A739}" destId="{06F26F8D-FC42-7D4C-A523-D1883DEB1BBC}" srcOrd="5" destOrd="0" presId="urn:microsoft.com/office/officeart/2005/8/layout/hierarchy4"/>
    <dgm:cxn modelId="{B1DB0B64-442D-B74E-B0AB-6CC016B546A7}" type="presParOf" srcId="{BDC8F66A-8F7E-D34D-8095-1E3333F9A739}" destId="{F9423D24-C7F6-B548-B258-1C7F441F0485}" srcOrd="6" destOrd="0" presId="urn:microsoft.com/office/officeart/2005/8/layout/hierarchy4"/>
    <dgm:cxn modelId="{14BDC90B-1E21-3D4B-8148-9B54BDC7F3B6}" type="presParOf" srcId="{F9423D24-C7F6-B548-B258-1C7F441F0485}" destId="{F4EC34D4-DE54-E441-B25B-E64F86E60BB3}" srcOrd="0" destOrd="0" presId="urn:microsoft.com/office/officeart/2005/8/layout/hierarchy4"/>
    <dgm:cxn modelId="{ECEF9AC4-02B0-9B42-A7B8-D49CEB0AAB9A}" type="presParOf" srcId="{F9423D24-C7F6-B548-B258-1C7F441F0485}" destId="{49A2C1D6-B9E6-A147-98AF-D8AA9A4D9C17}" srcOrd="1" destOrd="0" presId="urn:microsoft.com/office/officeart/2005/8/layout/hierarchy4"/>
  </dgm:cxnLst>
  <dgm:bg/>
  <dgm:whole/>
  <dgm:extLst>
    <a:ext uri="http://schemas.microsoft.com/office/drawing/2008/diagram">
      <dsp:dataModelExt xmlns:dsp="http://schemas.microsoft.com/office/drawing/2008/diagram" relId="rId3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2CB2A25C-8A28-6546-9850-7795B4E2AF76}">
      <dgm:prSet custT="1"/>
      <dgm:spPr>
        <a:solidFill>
          <a:srgbClr val="002043"/>
        </a:solidFill>
      </dgm:spPr>
      <dgm:t>
        <a:bodyPr/>
        <a:lstStyle/>
        <a:p>
          <a:pPr algn="l"/>
          <a:r>
            <a:rPr lang="en-US" sz="1800" dirty="0">
              <a:solidFill>
                <a:schemeClr val="bg1"/>
              </a:solidFill>
              <a:latin typeface="Book Antiqua" panose="02040602050305030304" pitchFamily="18" charset="0"/>
            </a:rPr>
            <a:t>Growth of large corpus and hardware capacities</a:t>
          </a:r>
          <a:endParaRPr lang="en-IN" sz="1800" dirty="0">
            <a:solidFill>
              <a:schemeClr val="bg1"/>
            </a:solidFill>
            <a:latin typeface="Book Antiqua" panose="02040602050305030304" pitchFamily="18" charset="0"/>
          </a:endParaRPr>
        </a:p>
      </dgm:t>
    </dgm:pt>
    <dgm:pt modelId="{0C4FB652-4A4C-C145-AB48-B808841E3186}" type="parTrans" cxnId="{0334C3EC-E994-254C-BFBF-66AF689EE1D9}">
      <dgm:prSet/>
      <dgm:spPr/>
      <dgm:t>
        <a:bodyPr/>
        <a:lstStyle/>
        <a:p>
          <a:endParaRPr lang="en-GB" sz="1800"/>
        </a:p>
      </dgm:t>
    </dgm:pt>
    <dgm:pt modelId="{9B071C31-2B77-3D40-80E3-02DCBA368BB2}" type="sibTrans" cxnId="{0334C3EC-E994-254C-BFBF-66AF689EE1D9}">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268F6AB3-5ADD-5242-8AEE-E24D55494974}" type="pres">
      <dgm:prSet presAssocID="{2CB2A25C-8A28-6546-9850-7795B4E2AF76}" presName="horFlow" presStyleCnt="0"/>
      <dgm:spPr/>
    </dgm:pt>
    <dgm:pt modelId="{9EB6D6E9-142D-8B46-A534-B1D7FB8C0020}" type="pres">
      <dgm:prSet presAssocID="{2CB2A25C-8A28-6546-9850-7795B4E2AF76}" presName="bigChev" presStyleLbl="node1" presStyleIdx="0" presStyleCnt="1" custScaleX="614093"/>
      <dgm:spPr/>
    </dgm:pt>
  </dgm:ptLst>
  <dgm:cxnLst>
    <dgm:cxn modelId="{AD6A9733-D9D2-464A-97A8-FE5A7B5C9D7E}" type="presOf" srcId="{78EB55AD-4DD8-6C42-A602-DDBB3DE2F4CD}" destId="{8C3B3A95-E398-D940-B2F5-D3E179779DBB}" srcOrd="0" destOrd="0" presId="urn:microsoft.com/office/officeart/2005/8/layout/lProcess3"/>
    <dgm:cxn modelId="{38C003AF-2D88-454C-9B42-8F19E80407F4}" type="presOf" srcId="{2CB2A25C-8A28-6546-9850-7795B4E2AF76}" destId="{9EB6D6E9-142D-8B46-A534-B1D7FB8C0020}" srcOrd="0" destOrd="0" presId="urn:microsoft.com/office/officeart/2005/8/layout/lProcess3"/>
    <dgm:cxn modelId="{0334C3EC-E994-254C-BFBF-66AF689EE1D9}" srcId="{78EB55AD-4DD8-6C42-A602-DDBB3DE2F4CD}" destId="{2CB2A25C-8A28-6546-9850-7795B4E2AF76}" srcOrd="0" destOrd="0" parTransId="{0C4FB652-4A4C-C145-AB48-B808841E3186}" sibTransId="{9B071C31-2B77-3D40-80E3-02DCBA368BB2}"/>
    <dgm:cxn modelId="{499B55F5-5D6A-EB4A-825C-69B37793943E}" type="presParOf" srcId="{8C3B3A95-E398-D940-B2F5-D3E179779DBB}" destId="{268F6AB3-5ADD-5242-8AEE-E24D55494974}" srcOrd="0" destOrd="0" presId="urn:microsoft.com/office/officeart/2005/8/layout/lProcess3"/>
    <dgm:cxn modelId="{2555369F-A09A-D84C-9635-BE3D759B8D7E}" type="presParOf" srcId="{268F6AB3-5ADD-5242-8AEE-E24D55494974}" destId="{9EB6D6E9-142D-8B46-A534-B1D7FB8C0020}" srcOrd="0" destOrd="0" presId="urn:microsoft.com/office/officeart/2005/8/layout/lProcess3"/>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US" dirty="0">
              <a:latin typeface="Book Antiqua" panose="02040602050305030304" pitchFamily="18" charset="0"/>
            </a:rPr>
            <a:t>Scientific</a:t>
          </a:r>
          <a:endParaRPr lang="en-IN" dirty="0">
            <a:latin typeface="Book Antiqua" panose="02040602050305030304" pitchFamily="18" charset="0"/>
          </a:endParaRP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custT="1"/>
      <dgm:spPr>
        <a:solidFill>
          <a:srgbClr val="ABABAB"/>
        </a:solidFill>
      </dgm:spPr>
      <dgm:t>
        <a:bodyPr/>
        <a:lstStyle/>
        <a:p>
          <a:r>
            <a:rPr lang="en-IN" sz="1800" dirty="0">
              <a:solidFill>
                <a:schemeClr val="tx1"/>
              </a:solidFill>
              <a:latin typeface="Book Antiqua" panose="02040602050305030304" pitchFamily="18" charset="0"/>
            </a:rPr>
            <a:t> </a:t>
          </a:r>
          <a:r>
            <a:rPr lang="en-IN" sz="1800" dirty="0" err="1">
              <a:solidFill>
                <a:schemeClr val="tx1"/>
              </a:solidFill>
              <a:latin typeface="Book Antiqua" panose="02040602050305030304" pitchFamily="18" charset="0"/>
            </a:rPr>
            <a:t>ACLSum</a:t>
          </a:r>
          <a:endParaRPr lang="en-IN" sz="1800" dirty="0">
            <a:solidFill>
              <a:schemeClr val="tx1"/>
            </a:solidFill>
            <a:latin typeface="Book Antiqua" panose="02040602050305030304" pitchFamily="18" charset="0"/>
          </a:endParaRP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5286BB1C-5C49-104E-9D27-EF16718824B4}" type="pres">
      <dgm:prSet presAssocID="{BC3A4E5B-1691-F74F-8959-B0726E529F14}" presName="diagram" presStyleCnt="0">
        <dgm:presLayoutVars>
          <dgm:chPref val="1"/>
          <dgm:dir/>
          <dgm:animOne val="branch"/>
          <dgm:animLvl val="lvl"/>
          <dgm:resizeHandles/>
        </dgm:presLayoutVars>
      </dgm:prSet>
      <dgm:spPr/>
    </dgm:pt>
    <dgm:pt modelId="{0BE98361-9113-0546-8919-5EF8C2383BE9}" type="pres">
      <dgm:prSet presAssocID="{56EBA57E-73A9-1B4F-B94E-D516DE04D5BB}" presName="root" presStyleCnt="0"/>
      <dgm:spPr/>
    </dgm:pt>
    <dgm:pt modelId="{88C9F1F7-AF9A-954B-9DDF-CE7FCE5FBD03}" type="pres">
      <dgm:prSet presAssocID="{56EBA57E-73A9-1B4F-B94E-D516DE04D5BB}" presName="rootComposite" presStyleCnt="0"/>
      <dgm:spPr/>
    </dgm:pt>
    <dgm:pt modelId="{38F7F0AB-0DE1-B049-8FA6-88F1455B52A8}" type="pres">
      <dgm:prSet presAssocID="{56EBA57E-73A9-1B4F-B94E-D516DE04D5BB}" presName="rootText" presStyleLbl="node1" presStyleIdx="0" presStyleCnt="1" custScaleX="78595" custScaleY="19909" custLinFactNeighborX="-1639" custLinFactNeighborY="-57444"/>
      <dgm:spPr/>
    </dgm:pt>
    <dgm:pt modelId="{797C7868-DA22-E341-B0C2-19E690117B99}" type="pres">
      <dgm:prSet presAssocID="{56EBA57E-73A9-1B4F-B94E-D516DE04D5BB}" presName="rootConnector" presStyleLbl="node1" presStyleIdx="0" presStyleCnt="1"/>
      <dgm:spPr/>
    </dgm:pt>
    <dgm:pt modelId="{A2381A5D-30CD-374F-8E50-9EBF868B07BD}" type="pres">
      <dgm:prSet presAssocID="{56EBA57E-73A9-1B4F-B94E-D516DE04D5BB}" presName="childShape" presStyleCnt="0"/>
      <dgm:spPr/>
    </dgm:pt>
    <dgm:pt modelId="{F632934E-C4EC-7940-9E41-CA7EE03A55C5}" type="pres">
      <dgm:prSet presAssocID="{90F0650F-4EAB-1449-836F-5E674CBA5E34}" presName="Name13" presStyleLbl="parChTrans1D2" presStyleIdx="0" presStyleCnt="1"/>
      <dgm:spPr/>
    </dgm:pt>
    <dgm:pt modelId="{B2D7DA01-A3BA-654F-9832-548FC7AB40A4}" type="pres">
      <dgm:prSet presAssocID="{4CB9496A-85C8-1048-A1EF-0A88BA44F3CC}" presName="childText" presStyleLbl="bgAcc1" presStyleIdx="0" presStyleCnt="1" custScaleY="44331" custLinFactNeighborX="-591" custLinFactNeighborY="-32069">
        <dgm:presLayoutVars>
          <dgm:bulletEnabled val="1"/>
        </dgm:presLayoutVars>
      </dgm:prSet>
      <dgm:spPr/>
    </dgm:pt>
  </dgm:ptLst>
  <dgm:cxnLst>
    <dgm:cxn modelId="{1F46560A-5D7B-5C48-95BE-32DD6EB6C2BA}" srcId="{56EBA57E-73A9-1B4F-B94E-D516DE04D5BB}" destId="{4CB9496A-85C8-1048-A1EF-0A88BA44F3CC}" srcOrd="0" destOrd="0" parTransId="{90F0650F-4EAB-1449-836F-5E674CBA5E34}" sibTransId="{F253311C-1076-3F41-95DF-02AE7C245EB2}"/>
    <dgm:cxn modelId="{606F1D73-8B66-BD49-8CF9-DC6C363B9098}" type="presOf" srcId="{4CB9496A-85C8-1048-A1EF-0A88BA44F3CC}" destId="{B2D7DA01-A3BA-654F-9832-548FC7AB40A4}" srcOrd="0" destOrd="0" presId="urn:microsoft.com/office/officeart/2005/8/layout/hierarchy3"/>
    <dgm:cxn modelId="{39D6D99B-5B43-884A-81DB-DAB34349D1E1}" type="presOf" srcId="{BC3A4E5B-1691-F74F-8959-B0726E529F14}" destId="{5286BB1C-5C49-104E-9D27-EF16718824B4}" srcOrd="0" destOrd="0" presId="urn:microsoft.com/office/officeart/2005/8/layout/hierarchy3"/>
    <dgm:cxn modelId="{CCFF93C2-322C-FC4E-9E22-3DF18D18A82F}" srcId="{BC3A4E5B-1691-F74F-8959-B0726E529F14}" destId="{56EBA57E-73A9-1B4F-B94E-D516DE04D5BB}" srcOrd="0" destOrd="0" parTransId="{536A8713-6847-5B4B-8209-E1C66C1D9EE6}" sibTransId="{09D8E4FE-15DC-BA4E-A6B3-90B134957F54}"/>
    <dgm:cxn modelId="{C7143BF8-3F86-434A-AE69-22F23985FB42}" type="presOf" srcId="{90F0650F-4EAB-1449-836F-5E674CBA5E34}" destId="{F632934E-C4EC-7940-9E41-CA7EE03A55C5}" srcOrd="0" destOrd="0" presId="urn:microsoft.com/office/officeart/2005/8/layout/hierarchy3"/>
    <dgm:cxn modelId="{914EF5FB-46F7-3D4C-8935-55CE3C073ED7}" type="presOf" srcId="{56EBA57E-73A9-1B4F-B94E-D516DE04D5BB}" destId="{38F7F0AB-0DE1-B049-8FA6-88F1455B52A8}" srcOrd="0" destOrd="0" presId="urn:microsoft.com/office/officeart/2005/8/layout/hierarchy3"/>
    <dgm:cxn modelId="{F309FFFB-9176-AB46-B4E2-1172638FA48E}" type="presOf" srcId="{56EBA57E-73A9-1B4F-B94E-D516DE04D5BB}" destId="{797C7868-DA22-E341-B0C2-19E690117B99}" srcOrd="1" destOrd="0" presId="urn:microsoft.com/office/officeart/2005/8/layout/hierarchy3"/>
    <dgm:cxn modelId="{C6F9EEF0-5F6C-7A4C-A137-84FDBA5A180F}" type="presParOf" srcId="{5286BB1C-5C49-104E-9D27-EF16718824B4}" destId="{0BE98361-9113-0546-8919-5EF8C2383BE9}" srcOrd="0" destOrd="0" presId="urn:microsoft.com/office/officeart/2005/8/layout/hierarchy3"/>
    <dgm:cxn modelId="{8756B200-34CA-0641-B1E9-443B93A2A975}" type="presParOf" srcId="{0BE98361-9113-0546-8919-5EF8C2383BE9}" destId="{88C9F1F7-AF9A-954B-9DDF-CE7FCE5FBD03}" srcOrd="0" destOrd="0" presId="urn:microsoft.com/office/officeart/2005/8/layout/hierarchy3"/>
    <dgm:cxn modelId="{51A783AD-D60D-D94E-AAFD-03D528DF10A3}" type="presParOf" srcId="{88C9F1F7-AF9A-954B-9DDF-CE7FCE5FBD03}" destId="{38F7F0AB-0DE1-B049-8FA6-88F1455B52A8}" srcOrd="0" destOrd="0" presId="urn:microsoft.com/office/officeart/2005/8/layout/hierarchy3"/>
    <dgm:cxn modelId="{095AEC9E-C496-B148-979E-94B52E4B037B}" type="presParOf" srcId="{88C9F1F7-AF9A-954B-9DDF-CE7FCE5FBD03}" destId="{797C7868-DA22-E341-B0C2-19E690117B99}" srcOrd="1" destOrd="0" presId="urn:microsoft.com/office/officeart/2005/8/layout/hierarchy3"/>
    <dgm:cxn modelId="{7CF207AA-48F3-6F4A-BB3A-3DCC84D7B768}" type="presParOf" srcId="{0BE98361-9113-0546-8919-5EF8C2383BE9}" destId="{A2381A5D-30CD-374F-8E50-9EBF868B07BD}" srcOrd="1" destOrd="0" presId="urn:microsoft.com/office/officeart/2005/8/layout/hierarchy3"/>
    <dgm:cxn modelId="{30183857-383A-DC43-9FDD-2F991D089F8C}" type="presParOf" srcId="{A2381A5D-30CD-374F-8E50-9EBF868B07BD}" destId="{F632934E-C4EC-7940-9E41-CA7EE03A55C5}" srcOrd="0" destOrd="0" presId="urn:microsoft.com/office/officeart/2005/8/layout/hierarchy3"/>
    <dgm:cxn modelId="{AA36950F-8E44-A44C-BD27-4F2FA9FEC7FE}" type="presParOf" srcId="{A2381A5D-30CD-374F-8E50-9EBF868B07BD}" destId="{B2D7DA01-A3BA-654F-9832-548FC7AB40A4}" srcOrd="1" destOrd="0" presId="urn:microsoft.com/office/officeart/2005/8/layout/hierarchy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IN" dirty="0">
              <a:latin typeface="Book Antiqua" panose="02040602050305030304" pitchFamily="18" charset="0"/>
            </a:rPr>
            <a:t>Medical</a:t>
          </a: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custT="1"/>
      <dgm:spPr>
        <a:solidFill>
          <a:srgbClr val="ABABAB"/>
        </a:solidFill>
      </dgm:spPr>
      <dgm:t>
        <a:bodyPr/>
        <a:lstStyle/>
        <a:p>
          <a:r>
            <a:rPr lang="en-IN" sz="1800" dirty="0">
              <a:solidFill>
                <a:schemeClr val="tx1"/>
              </a:solidFill>
              <a:latin typeface="Book Antiqua" panose="02040602050305030304" pitchFamily="18" charset="0"/>
            </a:rPr>
            <a:t> BMJ Medical Research</a:t>
          </a: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5286BB1C-5C49-104E-9D27-EF16718824B4}" type="pres">
      <dgm:prSet presAssocID="{BC3A4E5B-1691-F74F-8959-B0726E529F14}" presName="diagram" presStyleCnt="0">
        <dgm:presLayoutVars>
          <dgm:chPref val="1"/>
          <dgm:dir/>
          <dgm:animOne val="branch"/>
          <dgm:animLvl val="lvl"/>
          <dgm:resizeHandles/>
        </dgm:presLayoutVars>
      </dgm:prSet>
      <dgm:spPr/>
    </dgm:pt>
    <dgm:pt modelId="{0BE98361-9113-0546-8919-5EF8C2383BE9}" type="pres">
      <dgm:prSet presAssocID="{56EBA57E-73A9-1B4F-B94E-D516DE04D5BB}" presName="root" presStyleCnt="0"/>
      <dgm:spPr/>
    </dgm:pt>
    <dgm:pt modelId="{88C9F1F7-AF9A-954B-9DDF-CE7FCE5FBD03}" type="pres">
      <dgm:prSet presAssocID="{56EBA57E-73A9-1B4F-B94E-D516DE04D5BB}" presName="rootComposite" presStyleCnt="0"/>
      <dgm:spPr/>
    </dgm:pt>
    <dgm:pt modelId="{38F7F0AB-0DE1-B049-8FA6-88F1455B52A8}" type="pres">
      <dgm:prSet presAssocID="{56EBA57E-73A9-1B4F-B94E-D516DE04D5BB}" presName="rootText" presStyleLbl="node1" presStyleIdx="0" presStyleCnt="1" custScaleX="78595" custScaleY="19909" custLinFactNeighborX="-1639" custLinFactNeighborY="-57444"/>
      <dgm:spPr/>
    </dgm:pt>
    <dgm:pt modelId="{797C7868-DA22-E341-B0C2-19E690117B99}" type="pres">
      <dgm:prSet presAssocID="{56EBA57E-73A9-1B4F-B94E-D516DE04D5BB}" presName="rootConnector" presStyleLbl="node1" presStyleIdx="0" presStyleCnt="1"/>
      <dgm:spPr/>
    </dgm:pt>
    <dgm:pt modelId="{A2381A5D-30CD-374F-8E50-9EBF868B07BD}" type="pres">
      <dgm:prSet presAssocID="{56EBA57E-73A9-1B4F-B94E-D516DE04D5BB}" presName="childShape" presStyleCnt="0"/>
      <dgm:spPr/>
    </dgm:pt>
    <dgm:pt modelId="{F632934E-C4EC-7940-9E41-CA7EE03A55C5}" type="pres">
      <dgm:prSet presAssocID="{90F0650F-4EAB-1449-836F-5E674CBA5E34}" presName="Name13" presStyleLbl="parChTrans1D2" presStyleIdx="0" presStyleCnt="1"/>
      <dgm:spPr/>
    </dgm:pt>
    <dgm:pt modelId="{B2D7DA01-A3BA-654F-9832-548FC7AB40A4}" type="pres">
      <dgm:prSet presAssocID="{4CB9496A-85C8-1048-A1EF-0A88BA44F3CC}" presName="childText" presStyleLbl="bgAcc1" presStyleIdx="0" presStyleCnt="1" custScaleY="44331" custLinFactNeighborX="-591" custLinFactNeighborY="-32069">
        <dgm:presLayoutVars>
          <dgm:bulletEnabled val="1"/>
        </dgm:presLayoutVars>
      </dgm:prSet>
      <dgm:spPr/>
    </dgm:pt>
  </dgm:ptLst>
  <dgm:cxnLst>
    <dgm:cxn modelId="{1F46560A-5D7B-5C48-95BE-32DD6EB6C2BA}" srcId="{56EBA57E-73A9-1B4F-B94E-D516DE04D5BB}" destId="{4CB9496A-85C8-1048-A1EF-0A88BA44F3CC}" srcOrd="0" destOrd="0" parTransId="{90F0650F-4EAB-1449-836F-5E674CBA5E34}" sibTransId="{F253311C-1076-3F41-95DF-02AE7C245EB2}"/>
    <dgm:cxn modelId="{606F1D73-8B66-BD49-8CF9-DC6C363B9098}" type="presOf" srcId="{4CB9496A-85C8-1048-A1EF-0A88BA44F3CC}" destId="{B2D7DA01-A3BA-654F-9832-548FC7AB40A4}" srcOrd="0" destOrd="0" presId="urn:microsoft.com/office/officeart/2005/8/layout/hierarchy3"/>
    <dgm:cxn modelId="{39D6D99B-5B43-884A-81DB-DAB34349D1E1}" type="presOf" srcId="{BC3A4E5B-1691-F74F-8959-B0726E529F14}" destId="{5286BB1C-5C49-104E-9D27-EF16718824B4}" srcOrd="0" destOrd="0" presId="urn:microsoft.com/office/officeart/2005/8/layout/hierarchy3"/>
    <dgm:cxn modelId="{CCFF93C2-322C-FC4E-9E22-3DF18D18A82F}" srcId="{BC3A4E5B-1691-F74F-8959-B0726E529F14}" destId="{56EBA57E-73A9-1B4F-B94E-D516DE04D5BB}" srcOrd="0" destOrd="0" parTransId="{536A8713-6847-5B4B-8209-E1C66C1D9EE6}" sibTransId="{09D8E4FE-15DC-BA4E-A6B3-90B134957F54}"/>
    <dgm:cxn modelId="{C7143BF8-3F86-434A-AE69-22F23985FB42}" type="presOf" srcId="{90F0650F-4EAB-1449-836F-5E674CBA5E34}" destId="{F632934E-C4EC-7940-9E41-CA7EE03A55C5}" srcOrd="0" destOrd="0" presId="urn:microsoft.com/office/officeart/2005/8/layout/hierarchy3"/>
    <dgm:cxn modelId="{914EF5FB-46F7-3D4C-8935-55CE3C073ED7}" type="presOf" srcId="{56EBA57E-73A9-1B4F-B94E-D516DE04D5BB}" destId="{38F7F0AB-0DE1-B049-8FA6-88F1455B52A8}" srcOrd="0" destOrd="0" presId="urn:microsoft.com/office/officeart/2005/8/layout/hierarchy3"/>
    <dgm:cxn modelId="{F309FFFB-9176-AB46-B4E2-1172638FA48E}" type="presOf" srcId="{56EBA57E-73A9-1B4F-B94E-D516DE04D5BB}" destId="{797C7868-DA22-E341-B0C2-19E690117B99}" srcOrd="1" destOrd="0" presId="urn:microsoft.com/office/officeart/2005/8/layout/hierarchy3"/>
    <dgm:cxn modelId="{C6F9EEF0-5F6C-7A4C-A137-84FDBA5A180F}" type="presParOf" srcId="{5286BB1C-5C49-104E-9D27-EF16718824B4}" destId="{0BE98361-9113-0546-8919-5EF8C2383BE9}" srcOrd="0" destOrd="0" presId="urn:microsoft.com/office/officeart/2005/8/layout/hierarchy3"/>
    <dgm:cxn modelId="{8756B200-34CA-0641-B1E9-443B93A2A975}" type="presParOf" srcId="{0BE98361-9113-0546-8919-5EF8C2383BE9}" destId="{88C9F1F7-AF9A-954B-9DDF-CE7FCE5FBD03}" srcOrd="0" destOrd="0" presId="urn:microsoft.com/office/officeart/2005/8/layout/hierarchy3"/>
    <dgm:cxn modelId="{51A783AD-D60D-D94E-AAFD-03D528DF10A3}" type="presParOf" srcId="{88C9F1F7-AF9A-954B-9DDF-CE7FCE5FBD03}" destId="{38F7F0AB-0DE1-B049-8FA6-88F1455B52A8}" srcOrd="0" destOrd="0" presId="urn:microsoft.com/office/officeart/2005/8/layout/hierarchy3"/>
    <dgm:cxn modelId="{095AEC9E-C496-B148-979E-94B52E4B037B}" type="presParOf" srcId="{88C9F1F7-AF9A-954B-9DDF-CE7FCE5FBD03}" destId="{797C7868-DA22-E341-B0C2-19E690117B99}" srcOrd="1" destOrd="0" presId="urn:microsoft.com/office/officeart/2005/8/layout/hierarchy3"/>
    <dgm:cxn modelId="{7CF207AA-48F3-6F4A-BB3A-3DCC84D7B768}" type="presParOf" srcId="{0BE98361-9113-0546-8919-5EF8C2383BE9}" destId="{A2381A5D-30CD-374F-8E50-9EBF868B07BD}" srcOrd="1" destOrd="0" presId="urn:microsoft.com/office/officeart/2005/8/layout/hierarchy3"/>
    <dgm:cxn modelId="{30183857-383A-DC43-9FDD-2F991D089F8C}" type="presParOf" srcId="{A2381A5D-30CD-374F-8E50-9EBF868B07BD}" destId="{F632934E-C4EC-7940-9E41-CA7EE03A55C5}" srcOrd="0" destOrd="0" presId="urn:microsoft.com/office/officeart/2005/8/layout/hierarchy3"/>
    <dgm:cxn modelId="{AA36950F-8E44-A44C-BD27-4F2FA9FEC7FE}" type="presParOf" srcId="{A2381A5D-30CD-374F-8E50-9EBF868B07BD}" destId="{B2D7DA01-A3BA-654F-9832-548FC7AB40A4}" srcOrd="1" destOrd="0" presId="urn:microsoft.com/office/officeart/2005/8/layout/hierarchy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US" dirty="0">
              <a:latin typeface="Book Antiqua" panose="02040602050305030304" pitchFamily="18" charset="0"/>
            </a:rPr>
            <a:t>Legal</a:t>
          </a:r>
          <a:endParaRPr lang="en-IN" dirty="0">
            <a:latin typeface="Book Antiqua" panose="02040602050305030304" pitchFamily="18" charset="0"/>
          </a:endParaRP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custT="1"/>
      <dgm:spPr>
        <a:solidFill>
          <a:srgbClr val="ABABAB"/>
        </a:solidFill>
      </dgm:spPr>
      <dgm:t>
        <a:bodyPr/>
        <a:lstStyle/>
        <a:p>
          <a:r>
            <a:rPr lang="en-IN" sz="1800" dirty="0">
              <a:solidFill>
                <a:schemeClr val="tx1"/>
              </a:solidFill>
              <a:latin typeface="Book Antiqua" panose="02040602050305030304" pitchFamily="18" charset="0"/>
            </a:rPr>
            <a:t>Indian and UK legal Cases</a:t>
          </a: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5286BB1C-5C49-104E-9D27-EF16718824B4}" type="pres">
      <dgm:prSet presAssocID="{BC3A4E5B-1691-F74F-8959-B0726E529F14}" presName="diagram" presStyleCnt="0">
        <dgm:presLayoutVars>
          <dgm:chPref val="1"/>
          <dgm:dir/>
          <dgm:animOne val="branch"/>
          <dgm:animLvl val="lvl"/>
          <dgm:resizeHandles/>
        </dgm:presLayoutVars>
      </dgm:prSet>
      <dgm:spPr/>
    </dgm:pt>
    <dgm:pt modelId="{0BE98361-9113-0546-8919-5EF8C2383BE9}" type="pres">
      <dgm:prSet presAssocID="{56EBA57E-73A9-1B4F-B94E-D516DE04D5BB}" presName="root" presStyleCnt="0"/>
      <dgm:spPr/>
    </dgm:pt>
    <dgm:pt modelId="{88C9F1F7-AF9A-954B-9DDF-CE7FCE5FBD03}" type="pres">
      <dgm:prSet presAssocID="{56EBA57E-73A9-1B4F-B94E-D516DE04D5BB}" presName="rootComposite" presStyleCnt="0"/>
      <dgm:spPr/>
    </dgm:pt>
    <dgm:pt modelId="{38F7F0AB-0DE1-B049-8FA6-88F1455B52A8}" type="pres">
      <dgm:prSet presAssocID="{56EBA57E-73A9-1B4F-B94E-D516DE04D5BB}" presName="rootText" presStyleLbl="node1" presStyleIdx="0" presStyleCnt="1" custScaleX="78595" custScaleY="19909" custLinFactNeighborX="-1639" custLinFactNeighborY="-57444"/>
      <dgm:spPr/>
    </dgm:pt>
    <dgm:pt modelId="{797C7868-DA22-E341-B0C2-19E690117B99}" type="pres">
      <dgm:prSet presAssocID="{56EBA57E-73A9-1B4F-B94E-D516DE04D5BB}" presName="rootConnector" presStyleLbl="node1" presStyleIdx="0" presStyleCnt="1"/>
      <dgm:spPr/>
    </dgm:pt>
    <dgm:pt modelId="{A2381A5D-30CD-374F-8E50-9EBF868B07BD}" type="pres">
      <dgm:prSet presAssocID="{56EBA57E-73A9-1B4F-B94E-D516DE04D5BB}" presName="childShape" presStyleCnt="0"/>
      <dgm:spPr/>
    </dgm:pt>
    <dgm:pt modelId="{F632934E-C4EC-7940-9E41-CA7EE03A55C5}" type="pres">
      <dgm:prSet presAssocID="{90F0650F-4EAB-1449-836F-5E674CBA5E34}" presName="Name13" presStyleLbl="parChTrans1D2" presStyleIdx="0" presStyleCnt="1"/>
      <dgm:spPr/>
    </dgm:pt>
    <dgm:pt modelId="{B2D7DA01-A3BA-654F-9832-548FC7AB40A4}" type="pres">
      <dgm:prSet presAssocID="{4CB9496A-85C8-1048-A1EF-0A88BA44F3CC}" presName="childText" presStyleLbl="bgAcc1" presStyleIdx="0" presStyleCnt="1" custScaleY="44331" custLinFactNeighborX="-591" custLinFactNeighborY="-32069">
        <dgm:presLayoutVars>
          <dgm:bulletEnabled val="1"/>
        </dgm:presLayoutVars>
      </dgm:prSet>
      <dgm:spPr/>
    </dgm:pt>
  </dgm:ptLst>
  <dgm:cxnLst>
    <dgm:cxn modelId="{1F46560A-5D7B-5C48-95BE-32DD6EB6C2BA}" srcId="{56EBA57E-73A9-1B4F-B94E-D516DE04D5BB}" destId="{4CB9496A-85C8-1048-A1EF-0A88BA44F3CC}" srcOrd="0" destOrd="0" parTransId="{90F0650F-4EAB-1449-836F-5E674CBA5E34}" sibTransId="{F253311C-1076-3F41-95DF-02AE7C245EB2}"/>
    <dgm:cxn modelId="{606F1D73-8B66-BD49-8CF9-DC6C363B9098}" type="presOf" srcId="{4CB9496A-85C8-1048-A1EF-0A88BA44F3CC}" destId="{B2D7DA01-A3BA-654F-9832-548FC7AB40A4}" srcOrd="0" destOrd="0" presId="urn:microsoft.com/office/officeart/2005/8/layout/hierarchy3"/>
    <dgm:cxn modelId="{39D6D99B-5B43-884A-81DB-DAB34349D1E1}" type="presOf" srcId="{BC3A4E5B-1691-F74F-8959-B0726E529F14}" destId="{5286BB1C-5C49-104E-9D27-EF16718824B4}" srcOrd="0" destOrd="0" presId="urn:microsoft.com/office/officeart/2005/8/layout/hierarchy3"/>
    <dgm:cxn modelId="{CCFF93C2-322C-FC4E-9E22-3DF18D18A82F}" srcId="{BC3A4E5B-1691-F74F-8959-B0726E529F14}" destId="{56EBA57E-73A9-1B4F-B94E-D516DE04D5BB}" srcOrd="0" destOrd="0" parTransId="{536A8713-6847-5B4B-8209-E1C66C1D9EE6}" sibTransId="{09D8E4FE-15DC-BA4E-A6B3-90B134957F54}"/>
    <dgm:cxn modelId="{C7143BF8-3F86-434A-AE69-22F23985FB42}" type="presOf" srcId="{90F0650F-4EAB-1449-836F-5E674CBA5E34}" destId="{F632934E-C4EC-7940-9E41-CA7EE03A55C5}" srcOrd="0" destOrd="0" presId="urn:microsoft.com/office/officeart/2005/8/layout/hierarchy3"/>
    <dgm:cxn modelId="{914EF5FB-46F7-3D4C-8935-55CE3C073ED7}" type="presOf" srcId="{56EBA57E-73A9-1B4F-B94E-D516DE04D5BB}" destId="{38F7F0AB-0DE1-B049-8FA6-88F1455B52A8}" srcOrd="0" destOrd="0" presId="urn:microsoft.com/office/officeart/2005/8/layout/hierarchy3"/>
    <dgm:cxn modelId="{F309FFFB-9176-AB46-B4E2-1172638FA48E}" type="presOf" srcId="{56EBA57E-73A9-1B4F-B94E-D516DE04D5BB}" destId="{797C7868-DA22-E341-B0C2-19E690117B99}" srcOrd="1" destOrd="0" presId="urn:microsoft.com/office/officeart/2005/8/layout/hierarchy3"/>
    <dgm:cxn modelId="{C6F9EEF0-5F6C-7A4C-A137-84FDBA5A180F}" type="presParOf" srcId="{5286BB1C-5C49-104E-9D27-EF16718824B4}" destId="{0BE98361-9113-0546-8919-5EF8C2383BE9}" srcOrd="0" destOrd="0" presId="urn:microsoft.com/office/officeart/2005/8/layout/hierarchy3"/>
    <dgm:cxn modelId="{8756B200-34CA-0641-B1E9-443B93A2A975}" type="presParOf" srcId="{0BE98361-9113-0546-8919-5EF8C2383BE9}" destId="{88C9F1F7-AF9A-954B-9DDF-CE7FCE5FBD03}" srcOrd="0" destOrd="0" presId="urn:microsoft.com/office/officeart/2005/8/layout/hierarchy3"/>
    <dgm:cxn modelId="{51A783AD-D60D-D94E-AAFD-03D528DF10A3}" type="presParOf" srcId="{88C9F1F7-AF9A-954B-9DDF-CE7FCE5FBD03}" destId="{38F7F0AB-0DE1-B049-8FA6-88F1455B52A8}" srcOrd="0" destOrd="0" presId="urn:microsoft.com/office/officeart/2005/8/layout/hierarchy3"/>
    <dgm:cxn modelId="{095AEC9E-C496-B148-979E-94B52E4B037B}" type="presParOf" srcId="{88C9F1F7-AF9A-954B-9DDF-CE7FCE5FBD03}" destId="{797C7868-DA22-E341-B0C2-19E690117B99}" srcOrd="1" destOrd="0" presId="urn:microsoft.com/office/officeart/2005/8/layout/hierarchy3"/>
    <dgm:cxn modelId="{7CF207AA-48F3-6F4A-BB3A-3DCC84D7B768}" type="presParOf" srcId="{0BE98361-9113-0546-8919-5EF8C2383BE9}" destId="{A2381A5D-30CD-374F-8E50-9EBF868B07BD}" srcOrd="1" destOrd="0" presId="urn:microsoft.com/office/officeart/2005/8/layout/hierarchy3"/>
    <dgm:cxn modelId="{30183857-383A-DC43-9FDD-2F991D089F8C}" type="presParOf" srcId="{A2381A5D-30CD-374F-8E50-9EBF868B07BD}" destId="{F632934E-C4EC-7940-9E41-CA7EE03A55C5}" srcOrd="0" destOrd="0" presId="urn:microsoft.com/office/officeart/2005/8/layout/hierarchy3"/>
    <dgm:cxn modelId="{AA36950F-8E44-A44C-BD27-4F2FA9FEC7FE}" type="presParOf" srcId="{A2381A5D-30CD-374F-8E50-9EBF868B07BD}" destId="{B2D7DA01-A3BA-654F-9832-548FC7AB40A4}" srcOrd="1" destOrd="0" presId="urn:microsoft.com/office/officeart/2005/8/layout/hierarchy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US" dirty="0">
              <a:latin typeface="Book Antiqua" panose="02040602050305030304" pitchFamily="18" charset="0"/>
            </a:rPr>
            <a:t>News</a:t>
          </a:r>
          <a:endParaRPr lang="en-IN" dirty="0">
            <a:latin typeface="Book Antiqua" panose="02040602050305030304" pitchFamily="18" charset="0"/>
          </a:endParaRP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custT="1"/>
      <dgm:spPr>
        <a:solidFill>
          <a:srgbClr val="ABABAB"/>
        </a:solidFill>
      </dgm:spPr>
      <dgm:t>
        <a:bodyPr/>
        <a:lstStyle/>
        <a:p>
          <a:r>
            <a:rPr lang="en-IN" sz="1800" dirty="0" err="1">
              <a:solidFill>
                <a:schemeClr val="tx1"/>
              </a:solidFill>
              <a:latin typeface="Book Antiqua" panose="02040602050305030304" pitchFamily="18" charset="0"/>
            </a:rPr>
            <a:t>InShorts</a:t>
          </a:r>
          <a:r>
            <a:rPr lang="en-IN" sz="1800" dirty="0">
              <a:solidFill>
                <a:schemeClr val="tx1"/>
              </a:solidFill>
              <a:latin typeface="Book Antiqua" panose="02040602050305030304" pitchFamily="18" charset="0"/>
            </a:rPr>
            <a:t> Summarized News</a:t>
          </a: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5286BB1C-5C49-104E-9D27-EF16718824B4}" type="pres">
      <dgm:prSet presAssocID="{BC3A4E5B-1691-F74F-8959-B0726E529F14}" presName="diagram" presStyleCnt="0">
        <dgm:presLayoutVars>
          <dgm:chPref val="1"/>
          <dgm:dir/>
          <dgm:animOne val="branch"/>
          <dgm:animLvl val="lvl"/>
          <dgm:resizeHandles/>
        </dgm:presLayoutVars>
      </dgm:prSet>
      <dgm:spPr/>
    </dgm:pt>
    <dgm:pt modelId="{0BE98361-9113-0546-8919-5EF8C2383BE9}" type="pres">
      <dgm:prSet presAssocID="{56EBA57E-73A9-1B4F-B94E-D516DE04D5BB}" presName="root" presStyleCnt="0"/>
      <dgm:spPr/>
    </dgm:pt>
    <dgm:pt modelId="{88C9F1F7-AF9A-954B-9DDF-CE7FCE5FBD03}" type="pres">
      <dgm:prSet presAssocID="{56EBA57E-73A9-1B4F-B94E-D516DE04D5BB}" presName="rootComposite" presStyleCnt="0"/>
      <dgm:spPr/>
    </dgm:pt>
    <dgm:pt modelId="{38F7F0AB-0DE1-B049-8FA6-88F1455B52A8}" type="pres">
      <dgm:prSet presAssocID="{56EBA57E-73A9-1B4F-B94E-D516DE04D5BB}" presName="rootText" presStyleLbl="node1" presStyleIdx="0" presStyleCnt="1" custScaleX="78595" custScaleY="19909" custLinFactNeighborX="-1639" custLinFactNeighborY="-57444"/>
      <dgm:spPr/>
    </dgm:pt>
    <dgm:pt modelId="{797C7868-DA22-E341-B0C2-19E690117B99}" type="pres">
      <dgm:prSet presAssocID="{56EBA57E-73A9-1B4F-B94E-D516DE04D5BB}" presName="rootConnector" presStyleLbl="node1" presStyleIdx="0" presStyleCnt="1"/>
      <dgm:spPr/>
    </dgm:pt>
    <dgm:pt modelId="{A2381A5D-30CD-374F-8E50-9EBF868B07BD}" type="pres">
      <dgm:prSet presAssocID="{56EBA57E-73A9-1B4F-B94E-D516DE04D5BB}" presName="childShape" presStyleCnt="0"/>
      <dgm:spPr/>
    </dgm:pt>
    <dgm:pt modelId="{F632934E-C4EC-7940-9E41-CA7EE03A55C5}" type="pres">
      <dgm:prSet presAssocID="{90F0650F-4EAB-1449-836F-5E674CBA5E34}" presName="Name13" presStyleLbl="parChTrans1D2" presStyleIdx="0" presStyleCnt="1"/>
      <dgm:spPr/>
    </dgm:pt>
    <dgm:pt modelId="{B2D7DA01-A3BA-654F-9832-548FC7AB40A4}" type="pres">
      <dgm:prSet presAssocID="{4CB9496A-85C8-1048-A1EF-0A88BA44F3CC}" presName="childText" presStyleLbl="bgAcc1" presStyleIdx="0" presStyleCnt="1" custScaleY="44331" custLinFactNeighborX="-591" custLinFactNeighborY="-32069">
        <dgm:presLayoutVars>
          <dgm:bulletEnabled val="1"/>
        </dgm:presLayoutVars>
      </dgm:prSet>
      <dgm:spPr/>
    </dgm:pt>
  </dgm:ptLst>
  <dgm:cxnLst>
    <dgm:cxn modelId="{1F46560A-5D7B-5C48-95BE-32DD6EB6C2BA}" srcId="{56EBA57E-73A9-1B4F-B94E-D516DE04D5BB}" destId="{4CB9496A-85C8-1048-A1EF-0A88BA44F3CC}" srcOrd="0" destOrd="0" parTransId="{90F0650F-4EAB-1449-836F-5E674CBA5E34}" sibTransId="{F253311C-1076-3F41-95DF-02AE7C245EB2}"/>
    <dgm:cxn modelId="{606F1D73-8B66-BD49-8CF9-DC6C363B9098}" type="presOf" srcId="{4CB9496A-85C8-1048-A1EF-0A88BA44F3CC}" destId="{B2D7DA01-A3BA-654F-9832-548FC7AB40A4}" srcOrd="0" destOrd="0" presId="urn:microsoft.com/office/officeart/2005/8/layout/hierarchy3"/>
    <dgm:cxn modelId="{39D6D99B-5B43-884A-81DB-DAB34349D1E1}" type="presOf" srcId="{BC3A4E5B-1691-F74F-8959-B0726E529F14}" destId="{5286BB1C-5C49-104E-9D27-EF16718824B4}" srcOrd="0" destOrd="0" presId="urn:microsoft.com/office/officeart/2005/8/layout/hierarchy3"/>
    <dgm:cxn modelId="{CCFF93C2-322C-FC4E-9E22-3DF18D18A82F}" srcId="{BC3A4E5B-1691-F74F-8959-B0726E529F14}" destId="{56EBA57E-73A9-1B4F-B94E-D516DE04D5BB}" srcOrd="0" destOrd="0" parTransId="{536A8713-6847-5B4B-8209-E1C66C1D9EE6}" sibTransId="{09D8E4FE-15DC-BA4E-A6B3-90B134957F54}"/>
    <dgm:cxn modelId="{C7143BF8-3F86-434A-AE69-22F23985FB42}" type="presOf" srcId="{90F0650F-4EAB-1449-836F-5E674CBA5E34}" destId="{F632934E-C4EC-7940-9E41-CA7EE03A55C5}" srcOrd="0" destOrd="0" presId="urn:microsoft.com/office/officeart/2005/8/layout/hierarchy3"/>
    <dgm:cxn modelId="{914EF5FB-46F7-3D4C-8935-55CE3C073ED7}" type="presOf" srcId="{56EBA57E-73A9-1B4F-B94E-D516DE04D5BB}" destId="{38F7F0AB-0DE1-B049-8FA6-88F1455B52A8}" srcOrd="0" destOrd="0" presId="urn:microsoft.com/office/officeart/2005/8/layout/hierarchy3"/>
    <dgm:cxn modelId="{F309FFFB-9176-AB46-B4E2-1172638FA48E}" type="presOf" srcId="{56EBA57E-73A9-1B4F-B94E-D516DE04D5BB}" destId="{797C7868-DA22-E341-B0C2-19E690117B99}" srcOrd="1" destOrd="0" presId="urn:microsoft.com/office/officeart/2005/8/layout/hierarchy3"/>
    <dgm:cxn modelId="{C6F9EEF0-5F6C-7A4C-A137-84FDBA5A180F}" type="presParOf" srcId="{5286BB1C-5C49-104E-9D27-EF16718824B4}" destId="{0BE98361-9113-0546-8919-5EF8C2383BE9}" srcOrd="0" destOrd="0" presId="urn:microsoft.com/office/officeart/2005/8/layout/hierarchy3"/>
    <dgm:cxn modelId="{8756B200-34CA-0641-B1E9-443B93A2A975}" type="presParOf" srcId="{0BE98361-9113-0546-8919-5EF8C2383BE9}" destId="{88C9F1F7-AF9A-954B-9DDF-CE7FCE5FBD03}" srcOrd="0" destOrd="0" presId="urn:microsoft.com/office/officeart/2005/8/layout/hierarchy3"/>
    <dgm:cxn modelId="{51A783AD-D60D-D94E-AAFD-03D528DF10A3}" type="presParOf" srcId="{88C9F1F7-AF9A-954B-9DDF-CE7FCE5FBD03}" destId="{38F7F0AB-0DE1-B049-8FA6-88F1455B52A8}" srcOrd="0" destOrd="0" presId="urn:microsoft.com/office/officeart/2005/8/layout/hierarchy3"/>
    <dgm:cxn modelId="{095AEC9E-C496-B148-979E-94B52E4B037B}" type="presParOf" srcId="{88C9F1F7-AF9A-954B-9DDF-CE7FCE5FBD03}" destId="{797C7868-DA22-E341-B0C2-19E690117B99}" srcOrd="1" destOrd="0" presId="urn:microsoft.com/office/officeart/2005/8/layout/hierarchy3"/>
    <dgm:cxn modelId="{7CF207AA-48F3-6F4A-BB3A-3DCC84D7B768}" type="presParOf" srcId="{0BE98361-9113-0546-8919-5EF8C2383BE9}" destId="{A2381A5D-30CD-374F-8E50-9EBF868B07BD}" srcOrd="1" destOrd="0" presId="urn:microsoft.com/office/officeart/2005/8/layout/hierarchy3"/>
    <dgm:cxn modelId="{30183857-383A-DC43-9FDD-2F991D089F8C}" type="presParOf" srcId="{A2381A5D-30CD-374F-8E50-9EBF868B07BD}" destId="{F632934E-C4EC-7940-9E41-CA7EE03A55C5}" srcOrd="0" destOrd="0" presId="urn:microsoft.com/office/officeart/2005/8/layout/hierarchy3"/>
    <dgm:cxn modelId="{AA36950F-8E44-A44C-BD27-4F2FA9FEC7FE}" type="presParOf" srcId="{A2381A5D-30CD-374F-8E50-9EBF868B07BD}" destId="{B2D7DA01-A3BA-654F-9832-548FC7AB40A4}" srcOrd="1" destOrd="0" presId="urn:microsoft.com/office/officeart/2005/8/layout/hierarchy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C3A4E5B-1691-F74F-8959-B0726E529F14}"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56EBA57E-73A9-1B4F-B94E-D516DE04D5BB}">
      <dgm:prSet/>
      <dgm:spPr/>
      <dgm:t>
        <a:bodyPr/>
        <a:lstStyle/>
        <a:p>
          <a:r>
            <a:rPr lang="en-US" dirty="0">
              <a:latin typeface="Book Antiqua" panose="02040602050305030304" pitchFamily="18" charset="0"/>
            </a:rPr>
            <a:t>Holdout Validation Dataset</a:t>
          </a:r>
          <a:endParaRPr lang="en-IN" dirty="0">
            <a:latin typeface="Book Antiqua" panose="02040602050305030304" pitchFamily="18" charset="0"/>
          </a:endParaRPr>
        </a:p>
      </dgm:t>
    </dgm:pt>
    <dgm:pt modelId="{536A8713-6847-5B4B-8209-E1C66C1D9EE6}" type="parTrans" cxnId="{CCFF93C2-322C-FC4E-9E22-3DF18D18A82F}">
      <dgm:prSet/>
      <dgm:spPr/>
      <dgm:t>
        <a:bodyPr/>
        <a:lstStyle/>
        <a:p>
          <a:endParaRPr lang="en-GB"/>
        </a:p>
      </dgm:t>
    </dgm:pt>
    <dgm:pt modelId="{09D8E4FE-15DC-BA4E-A6B3-90B134957F54}" type="sibTrans" cxnId="{CCFF93C2-322C-FC4E-9E22-3DF18D18A82F}">
      <dgm:prSet/>
      <dgm:spPr/>
      <dgm:t>
        <a:bodyPr/>
        <a:lstStyle/>
        <a:p>
          <a:endParaRPr lang="en-GB"/>
        </a:p>
      </dgm:t>
    </dgm:pt>
    <dgm:pt modelId="{4CB9496A-85C8-1048-A1EF-0A88BA44F3CC}">
      <dgm:prSet/>
      <dgm:spPr>
        <a:solidFill>
          <a:schemeClr val="accent6"/>
        </a:solidFill>
      </dgm:spPr>
      <dgm:t>
        <a:bodyPr/>
        <a:lstStyle/>
        <a:p>
          <a:r>
            <a:rPr lang="en-IN" dirty="0">
              <a:solidFill>
                <a:schemeClr val="tx1"/>
              </a:solidFill>
              <a:latin typeface="Book Antiqua" panose="02040602050305030304" pitchFamily="18" charset="0"/>
            </a:rPr>
            <a:t> Scientific </a:t>
          </a:r>
        </a:p>
      </dgm:t>
    </dgm:pt>
    <dgm:pt modelId="{90F0650F-4EAB-1449-836F-5E674CBA5E34}" type="parTrans" cxnId="{1F46560A-5D7B-5C48-95BE-32DD6EB6C2BA}">
      <dgm:prSet/>
      <dgm:spPr/>
      <dgm:t>
        <a:bodyPr/>
        <a:lstStyle/>
        <a:p>
          <a:endParaRPr lang="en-GB"/>
        </a:p>
      </dgm:t>
    </dgm:pt>
    <dgm:pt modelId="{F253311C-1076-3F41-95DF-02AE7C245EB2}" type="sibTrans" cxnId="{1F46560A-5D7B-5C48-95BE-32DD6EB6C2BA}">
      <dgm:prSet/>
      <dgm:spPr/>
      <dgm:t>
        <a:bodyPr/>
        <a:lstStyle/>
        <a:p>
          <a:endParaRPr lang="en-GB"/>
        </a:p>
      </dgm:t>
    </dgm:pt>
    <dgm:pt modelId="{BF5819D6-470F-2640-A7B8-FF96685C1317}">
      <dgm:prSet/>
      <dgm:spPr>
        <a:solidFill>
          <a:schemeClr val="accent6"/>
        </a:solidFill>
      </dgm:spPr>
      <dgm:t>
        <a:bodyPr/>
        <a:lstStyle/>
        <a:p>
          <a:r>
            <a:rPr lang="en-IN" dirty="0">
              <a:solidFill>
                <a:schemeClr val="tx1"/>
              </a:solidFill>
              <a:latin typeface="Book Antiqua" panose="02040602050305030304" pitchFamily="18" charset="0"/>
            </a:rPr>
            <a:t>Medical</a:t>
          </a:r>
        </a:p>
      </dgm:t>
    </dgm:pt>
    <dgm:pt modelId="{D003BAE1-47F6-FC4B-A0BA-131AC489FCE6}" type="parTrans" cxnId="{095A9245-12D8-4442-ABDA-2CB115AB9E34}">
      <dgm:prSet/>
      <dgm:spPr/>
      <dgm:t>
        <a:bodyPr/>
        <a:lstStyle/>
        <a:p>
          <a:endParaRPr lang="en-GB"/>
        </a:p>
      </dgm:t>
    </dgm:pt>
    <dgm:pt modelId="{60DF58D3-936E-7743-8780-8FB310975668}" type="sibTrans" cxnId="{095A9245-12D8-4442-ABDA-2CB115AB9E34}">
      <dgm:prSet/>
      <dgm:spPr/>
      <dgm:t>
        <a:bodyPr/>
        <a:lstStyle/>
        <a:p>
          <a:endParaRPr lang="en-GB"/>
        </a:p>
      </dgm:t>
    </dgm:pt>
    <dgm:pt modelId="{629CE49E-0F9B-2447-B1A0-03777099FE41}">
      <dgm:prSet/>
      <dgm:spPr>
        <a:solidFill>
          <a:schemeClr val="accent6"/>
        </a:solidFill>
      </dgm:spPr>
      <dgm:t>
        <a:bodyPr/>
        <a:lstStyle/>
        <a:p>
          <a:r>
            <a:rPr lang="en-IN" dirty="0">
              <a:solidFill>
                <a:schemeClr val="tx1"/>
              </a:solidFill>
              <a:latin typeface="Book Antiqua" panose="02040602050305030304" pitchFamily="18" charset="0"/>
            </a:rPr>
            <a:t>Legal</a:t>
          </a:r>
        </a:p>
      </dgm:t>
    </dgm:pt>
    <dgm:pt modelId="{26344C8A-C8BB-D940-8A36-756732F60C25}" type="parTrans" cxnId="{3116DF8E-7A06-6F44-A671-A495AC9A2C2E}">
      <dgm:prSet/>
      <dgm:spPr/>
      <dgm:t>
        <a:bodyPr/>
        <a:lstStyle/>
        <a:p>
          <a:endParaRPr lang="en-GB"/>
        </a:p>
      </dgm:t>
    </dgm:pt>
    <dgm:pt modelId="{04B4CAA0-965B-4346-A8AF-F8D5372E23B1}" type="sibTrans" cxnId="{3116DF8E-7A06-6F44-A671-A495AC9A2C2E}">
      <dgm:prSet/>
      <dgm:spPr/>
      <dgm:t>
        <a:bodyPr/>
        <a:lstStyle/>
        <a:p>
          <a:endParaRPr lang="en-GB"/>
        </a:p>
      </dgm:t>
    </dgm:pt>
    <dgm:pt modelId="{4C4EAFDF-1F5E-6B4F-A739-63E661FF5B85}">
      <dgm:prSet/>
      <dgm:spPr>
        <a:solidFill>
          <a:schemeClr val="accent6"/>
        </a:solidFill>
      </dgm:spPr>
      <dgm:t>
        <a:bodyPr/>
        <a:lstStyle/>
        <a:p>
          <a:r>
            <a:rPr lang="en-IN" dirty="0">
              <a:solidFill>
                <a:schemeClr val="tx1"/>
              </a:solidFill>
              <a:latin typeface="Book Antiqua" panose="02040602050305030304" pitchFamily="18" charset="0"/>
            </a:rPr>
            <a:t>News</a:t>
          </a:r>
        </a:p>
      </dgm:t>
    </dgm:pt>
    <dgm:pt modelId="{AC85313C-9C65-7B40-AC61-5B5795832B4E}" type="parTrans" cxnId="{A6C51514-A90A-5E4E-B804-B1824162E86E}">
      <dgm:prSet/>
      <dgm:spPr/>
      <dgm:t>
        <a:bodyPr/>
        <a:lstStyle/>
        <a:p>
          <a:endParaRPr lang="en-GB"/>
        </a:p>
      </dgm:t>
    </dgm:pt>
    <dgm:pt modelId="{19C63525-C11E-DD4D-9DD1-2537779CF252}" type="sibTrans" cxnId="{A6C51514-A90A-5E4E-B804-B1824162E86E}">
      <dgm:prSet/>
      <dgm:spPr/>
      <dgm:t>
        <a:bodyPr/>
        <a:lstStyle/>
        <a:p>
          <a:endParaRPr lang="en-GB"/>
        </a:p>
      </dgm:t>
    </dgm:pt>
    <dgm:pt modelId="{80A3751C-7DF8-F749-920F-FE8E5C929EC0}" type="pres">
      <dgm:prSet presAssocID="{BC3A4E5B-1691-F74F-8959-B0726E529F14}" presName="Name0" presStyleCnt="0">
        <dgm:presLayoutVars>
          <dgm:chPref val="1"/>
          <dgm:dir/>
          <dgm:animOne val="branch"/>
          <dgm:animLvl val="lvl"/>
          <dgm:resizeHandles/>
        </dgm:presLayoutVars>
      </dgm:prSet>
      <dgm:spPr/>
    </dgm:pt>
    <dgm:pt modelId="{440944E9-45BB-3D4C-9800-CEC935411250}" type="pres">
      <dgm:prSet presAssocID="{56EBA57E-73A9-1B4F-B94E-D516DE04D5BB}" presName="vertOne" presStyleCnt="0"/>
      <dgm:spPr/>
    </dgm:pt>
    <dgm:pt modelId="{4CA789D0-FEFA-C24E-90F6-9F5855C1502B}" type="pres">
      <dgm:prSet presAssocID="{56EBA57E-73A9-1B4F-B94E-D516DE04D5BB}" presName="txOne" presStyleLbl="node0" presStyleIdx="0" presStyleCnt="1" custScaleY="27584">
        <dgm:presLayoutVars>
          <dgm:chPref val="3"/>
        </dgm:presLayoutVars>
      </dgm:prSet>
      <dgm:spPr/>
    </dgm:pt>
    <dgm:pt modelId="{3F66BB10-5583-BE43-BADD-016A47A4A873}" type="pres">
      <dgm:prSet presAssocID="{56EBA57E-73A9-1B4F-B94E-D516DE04D5BB}" presName="parTransOne" presStyleCnt="0"/>
      <dgm:spPr/>
    </dgm:pt>
    <dgm:pt modelId="{BDC8F66A-8F7E-D34D-8095-1E3333F9A739}" type="pres">
      <dgm:prSet presAssocID="{56EBA57E-73A9-1B4F-B94E-D516DE04D5BB}" presName="horzOne" presStyleCnt="0"/>
      <dgm:spPr/>
    </dgm:pt>
    <dgm:pt modelId="{21C882D8-2638-9D42-817D-3825CFFBFAE7}" type="pres">
      <dgm:prSet presAssocID="{4CB9496A-85C8-1048-A1EF-0A88BA44F3CC}" presName="vertTwo" presStyleCnt="0"/>
      <dgm:spPr/>
    </dgm:pt>
    <dgm:pt modelId="{B81C2411-4733-E04E-A86A-1D3F4C028913}" type="pres">
      <dgm:prSet presAssocID="{4CB9496A-85C8-1048-A1EF-0A88BA44F3CC}" presName="txTwo" presStyleLbl="node2" presStyleIdx="0" presStyleCnt="4" custScaleY="27473" custLinFactNeighborX="804" custLinFactNeighborY="-17999">
        <dgm:presLayoutVars>
          <dgm:chPref val="3"/>
        </dgm:presLayoutVars>
      </dgm:prSet>
      <dgm:spPr/>
    </dgm:pt>
    <dgm:pt modelId="{B8CC3E17-31E7-F04E-8E10-EF49ABDFC423}" type="pres">
      <dgm:prSet presAssocID="{4CB9496A-85C8-1048-A1EF-0A88BA44F3CC}" presName="horzTwo" presStyleCnt="0"/>
      <dgm:spPr/>
    </dgm:pt>
    <dgm:pt modelId="{76030B54-E283-6549-896D-0966F5862626}" type="pres">
      <dgm:prSet presAssocID="{F253311C-1076-3F41-95DF-02AE7C245EB2}" presName="sibSpaceTwo" presStyleCnt="0"/>
      <dgm:spPr/>
    </dgm:pt>
    <dgm:pt modelId="{1FAF333F-9E5E-214F-8DB5-583DC3D9E400}" type="pres">
      <dgm:prSet presAssocID="{BF5819D6-470F-2640-A7B8-FF96685C1317}" presName="vertTwo" presStyleCnt="0"/>
      <dgm:spPr/>
    </dgm:pt>
    <dgm:pt modelId="{BF03424E-99EA-4146-8932-3695CDCD03F0}" type="pres">
      <dgm:prSet presAssocID="{BF5819D6-470F-2640-A7B8-FF96685C1317}" presName="txTwo" presStyleLbl="node2" presStyleIdx="1" presStyleCnt="4" custScaleY="27473" custLinFactNeighborX="804" custLinFactNeighborY="-17999">
        <dgm:presLayoutVars>
          <dgm:chPref val="3"/>
        </dgm:presLayoutVars>
      </dgm:prSet>
      <dgm:spPr/>
    </dgm:pt>
    <dgm:pt modelId="{75D4F463-35CF-1F48-92CF-5EF3391C09D4}" type="pres">
      <dgm:prSet presAssocID="{BF5819D6-470F-2640-A7B8-FF96685C1317}" presName="horzTwo" presStyleCnt="0"/>
      <dgm:spPr/>
    </dgm:pt>
    <dgm:pt modelId="{7F88F985-9D3E-9746-A61D-A857C63E282D}" type="pres">
      <dgm:prSet presAssocID="{60DF58D3-936E-7743-8780-8FB310975668}" presName="sibSpaceTwo" presStyleCnt="0"/>
      <dgm:spPr/>
    </dgm:pt>
    <dgm:pt modelId="{4403E016-5163-5A43-8E20-07044D2A78F7}" type="pres">
      <dgm:prSet presAssocID="{629CE49E-0F9B-2447-B1A0-03777099FE41}" presName="vertTwo" presStyleCnt="0"/>
      <dgm:spPr/>
    </dgm:pt>
    <dgm:pt modelId="{FDA40CFB-3D44-4440-890E-304D6209FE9B}" type="pres">
      <dgm:prSet presAssocID="{629CE49E-0F9B-2447-B1A0-03777099FE41}" presName="txTwo" presStyleLbl="node2" presStyleIdx="2" presStyleCnt="4" custScaleY="27473" custLinFactNeighborX="804" custLinFactNeighborY="-17999">
        <dgm:presLayoutVars>
          <dgm:chPref val="3"/>
        </dgm:presLayoutVars>
      </dgm:prSet>
      <dgm:spPr/>
    </dgm:pt>
    <dgm:pt modelId="{BBB11F1A-C606-994C-A606-A77FFE833FF8}" type="pres">
      <dgm:prSet presAssocID="{629CE49E-0F9B-2447-B1A0-03777099FE41}" presName="horzTwo" presStyleCnt="0"/>
      <dgm:spPr/>
    </dgm:pt>
    <dgm:pt modelId="{06F26F8D-FC42-7D4C-A523-D1883DEB1BBC}" type="pres">
      <dgm:prSet presAssocID="{04B4CAA0-965B-4346-A8AF-F8D5372E23B1}" presName="sibSpaceTwo" presStyleCnt="0"/>
      <dgm:spPr/>
    </dgm:pt>
    <dgm:pt modelId="{F9423D24-C7F6-B548-B258-1C7F441F0485}" type="pres">
      <dgm:prSet presAssocID="{4C4EAFDF-1F5E-6B4F-A739-63E661FF5B85}" presName="vertTwo" presStyleCnt="0"/>
      <dgm:spPr/>
    </dgm:pt>
    <dgm:pt modelId="{F4EC34D4-DE54-E441-B25B-E64F86E60BB3}" type="pres">
      <dgm:prSet presAssocID="{4C4EAFDF-1F5E-6B4F-A739-63E661FF5B85}" presName="txTwo" presStyleLbl="node2" presStyleIdx="3" presStyleCnt="4" custScaleY="27473" custLinFactNeighborX="804" custLinFactNeighborY="-17999">
        <dgm:presLayoutVars>
          <dgm:chPref val="3"/>
        </dgm:presLayoutVars>
      </dgm:prSet>
      <dgm:spPr/>
    </dgm:pt>
    <dgm:pt modelId="{49A2C1D6-B9E6-A147-98AF-D8AA9A4D9C17}" type="pres">
      <dgm:prSet presAssocID="{4C4EAFDF-1F5E-6B4F-A739-63E661FF5B85}" presName="horzTwo" presStyleCnt="0"/>
      <dgm:spPr/>
    </dgm:pt>
  </dgm:ptLst>
  <dgm:cxnLst>
    <dgm:cxn modelId="{1F46560A-5D7B-5C48-95BE-32DD6EB6C2BA}" srcId="{56EBA57E-73A9-1B4F-B94E-D516DE04D5BB}" destId="{4CB9496A-85C8-1048-A1EF-0A88BA44F3CC}" srcOrd="0" destOrd="0" parTransId="{90F0650F-4EAB-1449-836F-5E674CBA5E34}" sibTransId="{F253311C-1076-3F41-95DF-02AE7C245EB2}"/>
    <dgm:cxn modelId="{A6C51514-A90A-5E4E-B804-B1824162E86E}" srcId="{56EBA57E-73A9-1B4F-B94E-D516DE04D5BB}" destId="{4C4EAFDF-1F5E-6B4F-A739-63E661FF5B85}" srcOrd="3" destOrd="0" parTransId="{AC85313C-9C65-7B40-AC61-5B5795832B4E}" sibTransId="{19C63525-C11E-DD4D-9DD1-2537779CF252}"/>
    <dgm:cxn modelId="{9EE01D16-4FAD-8C43-9A55-2624041C83E6}" type="presOf" srcId="{BF5819D6-470F-2640-A7B8-FF96685C1317}" destId="{BF03424E-99EA-4146-8932-3695CDCD03F0}" srcOrd="0" destOrd="0" presId="urn:microsoft.com/office/officeart/2005/8/layout/hierarchy4"/>
    <dgm:cxn modelId="{BA73C42B-5B1B-6F4E-92E7-E35910C12277}" type="presOf" srcId="{56EBA57E-73A9-1B4F-B94E-D516DE04D5BB}" destId="{4CA789D0-FEFA-C24E-90F6-9F5855C1502B}" srcOrd="0" destOrd="0" presId="urn:microsoft.com/office/officeart/2005/8/layout/hierarchy4"/>
    <dgm:cxn modelId="{095A9245-12D8-4442-ABDA-2CB115AB9E34}" srcId="{56EBA57E-73A9-1B4F-B94E-D516DE04D5BB}" destId="{BF5819D6-470F-2640-A7B8-FF96685C1317}" srcOrd="1" destOrd="0" parTransId="{D003BAE1-47F6-FC4B-A0BA-131AC489FCE6}" sibTransId="{60DF58D3-936E-7743-8780-8FB310975668}"/>
    <dgm:cxn modelId="{5681C279-7F26-EE4E-AF56-CAC110591E92}" type="presOf" srcId="{629CE49E-0F9B-2447-B1A0-03777099FE41}" destId="{FDA40CFB-3D44-4440-890E-304D6209FE9B}" srcOrd="0" destOrd="0" presId="urn:microsoft.com/office/officeart/2005/8/layout/hierarchy4"/>
    <dgm:cxn modelId="{656A2B8E-ED12-E842-BF99-714F81CD6C5F}" type="presOf" srcId="{BC3A4E5B-1691-F74F-8959-B0726E529F14}" destId="{80A3751C-7DF8-F749-920F-FE8E5C929EC0}" srcOrd="0" destOrd="0" presId="urn:microsoft.com/office/officeart/2005/8/layout/hierarchy4"/>
    <dgm:cxn modelId="{3116DF8E-7A06-6F44-A671-A495AC9A2C2E}" srcId="{56EBA57E-73A9-1B4F-B94E-D516DE04D5BB}" destId="{629CE49E-0F9B-2447-B1A0-03777099FE41}" srcOrd="2" destOrd="0" parTransId="{26344C8A-C8BB-D940-8A36-756732F60C25}" sibTransId="{04B4CAA0-965B-4346-A8AF-F8D5372E23B1}"/>
    <dgm:cxn modelId="{8A2D1797-CE1E-CB47-9CE1-A5E1A012D91C}" type="presOf" srcId="{4C4EAFDF-1F5E-6B4F-A739-63E661FF5B85}" destId="{F4EC34D4-DE54-E441-B25B-E64F86E60BB3}" srcOrd="0" destOrd="0" presId="urn:microsoft.com/office/officeart/2005/8/layout/hierarchy4"/>
    <dgm:cxn modelId="{CCFF93C2-322C-FC4E-9E22-3DF18D18A82F}" srcId="{BC3A4E5B-1691-F74F-8959-B0726E529F14}" destId="{56EBA57E-73A9-1B4F-B94E-D516DE04D5BB}" srcOrd="0" destOrd="0" parTransId="{536A8713-6847-5B4B-8209-E1C66C1D9EE6}" sibTransId="{09D8E4FE-15DC-BA4E-A6B3-90B134957F54}"/>
    <dgm:cxn modelId="{C48067F1-825D-1442-947F-A3EDB8DA9C45}" type="presOf" srcId="{4CB9496A-85C8-1048-A1EF-0A88BA44F3CC}" destId="{B81C2411-4733-E04E-A86A-1D3F4C028913}" srcOrd="0" destOrd="0" presId="urn:microsoft.com/office/officeart/2005/8/layout/hierarchy4"/>
    <dgm:cxn modelId="{0E844529-D23F-0F43-B282-38C2BA3F284C}" type="presParOf" srcId="{80A3751C-7DF8-F749-920F-FE8E5C929EC0}" destId="{440944E9-45BB-3D4C-9800-CEC935411250}" srcOrd="0" destOrd="0" presId="urn:microsoft.com/office/officeart/2005/8/layout/hierarchy4"/>
    <dgm:cxn modelId="{9A757EBB-9735-2B41-965C-E17700A56F73}" type="presParOf" srcId="{440944E9-45BB-3D4C-9800-CEC935411250}" destId="{4CA789D0-FEFA-C24E-90F6-9F5855C1502B}" srcOrd="0" destOrd="0" presId="urn:microsoft.com/office/officeart/2005/8/layout/hierarchy4"/>
    <dgm:cxn modelId="{25E1124A-8AA3-974F-B645-C10177872765}" type="presParOf" srcId="{440944E9-45BB-3D4C-9800-CEC935411250}" destId="{3F66BB10-5583-BE43-BADD-016A47A4A873}" srcOrd="1" destOrd="0" presId="urn:microsoft.com/office/officeart/2005/8/layout/hierarchy4"/>
    <dgm:cxn modelId="{E9B02580-9317-234E-BDC0-661FD0785148}" type="presParOf" srcId="{440944E9-45BB-3D4C-9800-CEC935411250}" destId="{BDC8F66A-8F7E-D34D-8095-1E3333F9A739}" srcOrd="2" destOrd="0" presId="urn:microsoft.com/office/officeart/2005/8/layout/hierarchy4"/>
    <dgm:cxn modelId="{8B020EA3-E0DA-1B44-8561-F87B6385714B}" type="presParOf" srcId="{BDC8F66A-8F7E-D34D-8095-1E3333F9A739}" destId="{21C882D8-2638-9D42-817D-3825CFFBFAE7}" srcOrd="0" destOrd="0" presId="urn:microsoft.com/office/officeart/2005/8/layout/hierarchy4"/>
    <dgm:cxn modelId="{D5C56018-87CB-7A4E-84E6-FE498109E390}" type="presParOf" srcId="{21C882D8-2638-9D42-817D-3825CFFBFAE7}" destId="{B81C2411-4733-E04E-A86A-1D3F4C028913}" srcOrd="0" destOrd="0" presId="urn:microsoft.com/office/officeart/2005/8/layout/hierarchy4"/>
    <dgm:cxn modelId="{FB990EC9-936C-284E-9F70-CF5A74120EBB}" type="presParOf" srcId="{21C882D8-2638-9D42-817D-3825CFFBFAE7}" destId="{B8CC3E17-31E7-F04E-8E10-EF49ABDFC423}" srcOrd="1" destOrd="0" presId="urn:microsoft.com/office/officeart/2005/8/layout/hierarchy4"/>
    <dgm:cxn modelId="{8404FC1D-EA0C-DA45-B920-6904703CF7CE}" type="presParOf" srcId="{BDC8F66A-8F7E-D34D-8095-1E3333F9A739}" destId="{76030B54-E283-6549-896D-0966F5862626}" srcOrd="1" destOrd="0" presId="urn:microsoft.com/office/officeart/2005/8/layout/hierarchy4"/>
    <dgm:cxn modelId="{848B3F1E-4E7F-CB49-BDE7-8F8D07DFEC01}" type="presParOf" srcId="{BDC8F66A-8F7E-D34D-8095-1E3333F9A739}" destId="{1FAF333F-9E5E-214F-8DB5-583DC3D9E400}" srcOrd="2" destOrd="0" presId="urn:microsoft.com/office/officeart/2005/8/layout/hierarchy4"/>
    <dgm:cxn modelId="{A08CEBEB-E40C-0F4B-9A70-B2B8B97BB892}" type="presParOf" srcId="{1FAF333F-9E5E-214F-8DB5-583DC3D9E400}" destId="{BF03424E-99EA-4146-8932-3695CDCD03F0}" srcOrd="0" destOrd="0" presId="urn:microsoft.com/office/officeart/2005/8/layout/hierarchy4"/>
    <dgm:cxn modelId="{DF419716-7AEE-8B4D-8E93-A7A0091BF1B4}" type="presParOf" srcId="{1FAF333F-9E5E-214F-8DB5-583DC3D9E400}" destId="{75D4F463-35CF-1F48-92CF-5EF3391C09D4}" srcOrd="1" destOrd="0" presId="urn:microsoft.com/office/officeart/2005/8/layout/hierarchy4"/>
    <dgm:cxn modelId="{4AF314BA-AB14-2F4A-AEC1-441430482C2A}" type="presParOf" srcId="{BDC8F66A-8F7E-D34D-8095-1E3333F9A739}" destId="{7F88F985-9D3E-9746-A61D-A857C63E282D}" srcOrd="3" destOrd="0" presId="urn:microsoft.com/office/officeart/2005/8/layout/hierarchy4"/>
    <dgm:cxn modelId="{CEDCDA08-AE98-1F45-945E-D1012E21097B}" type="presParOf" srcId="{BDC8F66A-8F7E-D34D-8095-1E3333F9A739}" destId="{4403E016-5163-5A43-8E20-07044D2A78F7}" srcOrd="4" destOrd="0" presId="urn:microsoft.com/office/officeart/2005/8/layout/hierarchy4"/>
    <dgm:cxn modelId="{89AA4402-D8E7-C24E-9166-1F769F757DA8}" type="presParOf" srcId="{4403E016-5163-5A43-8E20-07044D2A78F7}" destId="{FDA40CFB-3D44-4440-890E-304D6209FE9B}" srcOrd="0" destOrd="0" presId="urn:microsoft.com/office/officeart/2005/8/layout/hierarchy4"/>
    <dgm:cxn modelId="{5D46FF14-B5A0-B049-84D1-48447DDB7ADF}" type="presParOf" srcId="{4403E016-5163-5A43-8E20-07044D2A78F7}" destId="{BBB11F1A-C606-994C-A606-A77FFE833FF8}" srcOrd="1" destOrd="0" presId="urn:microsoft.com/office/officeart/2005/8/layout/hierarchy4"/>
    <dgm:cxn modelId="{2D09D68C-AA4E-5D4B-8DBE-620B80549799}" type="presParOf" srcId="{BDC8F66A-8F7E-D34D-8095-1E3333F9A739}" destId="{06F26F8D-FC42-7D4C-A523-D1883DEB1BBC}" srcOrd="5" destOrd="0" presId="urn:microsoft.com/office/officeart/2005/8/layout/hierarchy4"/>
    <dgm:cxn modelId="{B1DB0B64-442D-B74E-B0AB-6CC016B546A7}" type="presParOf" srcId="{BDC8F66A-8F7E-D34D-8095-1E3333F9A739}" destId="{F9423D24-C7F6-B548-B258-1C7F441F0485}" srcOrd="6" destOrd="0" presId="urn:microsoft.com/office/officeart/2005/8/layout/hierarchy4"/>
    <dgm:cxn modelId="{14BDC90B-1E21-3D4B-8148-9B54BDC7F3B6}" type="presParOf" srcId="{F9423D24-C7F6-B548-B258-1C7F441F0485}" destId="{F4EC34D4-DE54-E441-B25B-E64F86E60BB3}" srcOrd="0" destOrd="0" presId="urn:microsoft.com/office/officeart/2005/8/layout/hierarchy4"/>
    <dgm:cxn modelId="{ECEF9AC4-02B0-9B42-A7B8-D49CEB0AAB9A}" type="presParOf" srcId="{F9423D24-C7F6-B548-B258-1C7F441F0485}" destId="{49A2C1D6-B9E6-A147-98AF-D8AA9A4D9C17}" srcOrd="1" destOrd="0" presId="urn:microsoft.com/office/officeart/2005/8/layout/hierarchy4"/>
  </dgm:cxnLst>
  <dgm:bg/>
  <dgm:whole/>
  <dgm:extLst>
    <a:ext uri="http://schemas.microsoft.com/office/drawing/2008/diagram">
      <dsp:dataModelExt xmlns:dsp="http://schemas.microsoft.com/office/drawing/2008/diagram" relId="rId30"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err="1">
              <a:latin typeface="Book Antiqua" panose="02040602050305030304" pitchFamily="18" charset="0"/>
            </a:rPr>
            <a:t>AdaLoRA</a:t>
          </a:r>
          <a:br>
            <a:rPr lang="en-IN" sz="1800" b="0" i="0" dirty="0">
              <a:latin typeface="Book Antiqua" panose="02040602050305030304" pitchFamily="18" charset="0"/>
            </a:rPr>
          </a:br>
          <a:r>
            <a:rPr lang="en-IN" sz="1400" b="0" i="0" dirty="0">
              <a:latin typeface="Book Antiqua" panose="02040602050305030304" pitchFamily="18" charset="0"/>
            </a:rPr>
            <a:t>0.3384%</a:t>
          </a:r>
          <a:endParaRPr lang="en-IN" sz="14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X="100098" custScaleY="10000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1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a:latin typeface="Book Antiqua" panose="02040602050305030304" pitchFamily="18" charset="0"/>
            </a:rPr>
            <a:t>(IA)</a:t>
          </a:r>
          <a:r>
            <a:rPr lang="en-IN" sz="1800" b="0" i="0" baseline="30000" dirty="0">
              <a:latin typeface="Book Antiqua" panose="02040602050305030304" pitchFamily="18" charset="0"/>
            </a:rPr>
            <a:t>3</a:t>
          </a:r>
          <a:br>
            <a:rPr lang="en-IN" sz="1800" b="0" i="0" dirty="0">
              <a:latin typeface="Book Antiqua" panose="02040602050305030304" pitchFamily="18" charset="0"/>
            </a:rPr>
          </a:br>
          <a:r>
            <a:rPr lang="en-IN" sz="1400" b="0" i="0" dirty="0">
              <a:latin typeface="Book Antiqua" panose="02040602050305030304" pitchFamily="18" charset="0"/>
            </a:rPr>
            <a:t>0.0098%</a:t>
          </a:r>
          <a:endParaRPr lang="en-IN" sz="14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X="100098" custScaleY="10000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22"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err="1">
              <a:latin typeface="Book Antiqua" panose="02040602050305030304" pitchFamily="18" charset="0"/>
            </a:rPr>
            <a:t>LoKr</a:t>
          </a:r>
          <a:br>
            <a:rPr lang="en-IN" sz="1800" b="0" i="0" dirty="0">
              <a:latin typeface="Book Antiqua" panose="02040602050305030304" pitchFamily="18" charset="0"/>
            </a:rPr>
          </a:br>
          <a:r>
            <a:rPr lang="en-IN" sz="1400" b="0" i="0" dirty="0">
              <a:latin typeface="Book Antiqua" panose="02040602050305030304" pitchFamily="18" charset="0"/>
            </a:rPr>
            <a:t>0.0098%</a:t>
          </a:r>
          <a:endParaRPr lang="en-IN" sz="14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X="100098" custScaleY="10000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2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err="1">
              <a:latin typeface="Book Antiqua" panose="02040602050305030304" pitchFamily="18" charset="0"/>
            </a:rPr>
            <a:t>LoHA</a:t>
          </a:r>
          <a:br>
            <a:rPr lang="en-IN" sz="1800" b="0" i="0" dirty="0">
              <a:latin typeface="Book Antiqua" panose="02040602050305030304" pitchFamily="18" charset="0"/>
            </a:rPr>
          </a:br>
          <a:r>
            <a:rPr lang="en-IN" sz="1400" b="0" i="0" dirty="0">
              <a:latin typeface="Book Antiqua" panose="02040602050305030304" pitchFamily="18" charset="0"/>
            </a:rPr>
            <a:t>1.3398%</a:t>
          </a:r>
          <a:endParaRPr lang="en-IN" sz="14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X="100098" custScaleY="10000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32"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err="1">
              <a:latin typeface="Book Antiqua" panose="02040602050305030304" pitchFamily="18" charset="0"/>
            </a:rPr>
            <a:t>LoRA</a:t>
          </a:r>
          <a:br>
            <a:rPr lang="en-IN" sz="1800" b="0" i="0" dirty="0">
              <a:latin typeface="Book Antiqua" panose="02040602050305030304" pitchFamily="18" charset="0"/>
            </a:rPr>
          </a:br>
          <a:r>
            <a:rPr lang="en-IN" sz="1400" b="0" i="0" dirty="0">
              <a:latin typeface="Book Antiqua" panose="02040602050305030304" pitchFamily="18" charset="0"/>
            </a:rPr>
            <a:t>0.6744%</a:t>
          </a:r>
          <a:endParaRPr lang="en-IN" sz="14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X="100098" custScaleY="10000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3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90DB942B-1FF2-C247-AF3C-6588B8D3BF64}">
      <dgm:prSet custT="1"/>
      <dgm:spPr>
        <a:solidFill>
          <a:srgbClr val="002043"/>
        </a:solidFill>
      </dgm:spPr>
      <dgm:t>
        <a:bodyPr/>
        <a:lstStyle/>
        <a:p>
          <a:pPr algn="l"/>
          <a:r>
            <a:rPr lang="en-IN" sz="1800" dirty="0">
              <a:solidFill>
                <a:schemeClr val="bg1"/>
              </a:solidFill>
              <a:latin typeface="Book Antiqua" panose="02040602050305030304" pitchFamily="18" charset="0"/>
            </a:rPr>
            <a:t>Achieved remarkable results</a:t>
          </a:r>
        </a:p>
      </dgm:t>
    </dgm:pt>
    <dgm:pt modelId="{6AB15301-82C0-EA4B-AFC3-B84E8563F6CF}" type="parTrans" cxnId="{C1B8D232-0EB5-2A41-99C9-118953EAA45C}">
      <dgm:prSet/>
      <dgm:spPr/>
      <dgm:t>
        <a:bodyPr/>
        <a:lstStyle/>
        <a:p>
          <a:endParaRPr lang="en-GB" sz="1800"/>
        </a:p>
      </dgm:t>
    </dgm:pt>
    <dgm:pt modelId="{9D9452E1-07BE-8E45-ADF6-F42B54E852D6}" type="sibTrans" cxnId="{C1B8D232-0EB5-2A41-99C9-118953EAA45C}">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894D18FF-BE03-BB44-9C8A-2175E78C768A}" type="pres">
      <dgm:prSet presAssocID="{90DB942B-1FF2-C247-AF3C-6588B8D3BF64}" presName="horFlow" presStyleCnt="0"/>
      <dgm:spPr/>
    </dgm:pt>
    <dgm:pt modelId="{F8335B89-1F54-7F4F-A5A5-C7C995106F34}" type="pres">
      <dgm:prSet presAssocID="{90DB942B-1FF2-C247-AF3C-6588B8D3BF64}" presName="bigChev" presStyleLbl="node1" presStyleIdx="0" presStyleCnt="1" custScaleX="628221" custLinFactY="280205" custLinFactNeighborX="-12986" custLinFactNeighborY="300000"/>
      <dgm:spPr/>
    </dgm:pt>
  </dgm:ptLst>
  <dgm:cxnLst>
    <dgm:cxn modelId="{C1B8D232-0EB5-2A41-99C9-118953EAA45C}" srcId="{78EB55AD-4DD8-6C42-A602-DDBB3DE2F4CD}" destId="{90DB942B-1FF2-C247-AF3C-6588B8D3BF64}" srcOrd="0" destOrd="0" parTransId="{6AB15301-82C0-EA4B-AFC3-B84E8563F6CF}" sibTransId="{9D9452E1-07BE-8E45-ADF6-F42B54E852D6}"/>
    <dgm:cxn modelId="{AD6A9733-D9D2-464A-97A8-FE5A7B5C9D7E}" type="presOf" srcId="{78EB55AD-4DD8-6C42-A602-DDBB3DE2F4CD}" destId="{8C3B3A95-E398-D940-B2F5-D3E179779DBB}" srcOrd="0" destOrd="0" presId="urn:microsoft.com/office/officeart/2005/8/layout/lProcess3"/>
    <dgm:cxn modelId="{8B87AA5A-226E-F544-9F8F-5D06D831C591}" type="presOf" srcId="{90DB942B-1FF2-C247-AF3C-6588B8D3BF64}" destId="{F8335B89-1F54-7F4F-A5A5-C7C995106F34}" srcOrd="0" destOrd="0" presId="urn:microsoft.com/office/officeart/2005/8/layout/lProcess3"/>
    <dgm:cxn modelId="{6C632C4C-A86F-B84F-9BBB-D260C49815AE}" type="presParOf" srcId="{8C3B3A95-E398-D940-B2F5-D3E179779DBB}" destId="{894D18FF-BE03-BB44-9C8A-2175E78C768A}" srcOrd="0" destOrd="0" presId="urn:microsoft.com/office/officeart/2005/8/layout/lProcess3"/>
    <dgm:cxn modelId="{27321A0E-1695-CC4D-9C82-35C88D126B56}" type="presParOf" srcId="{894D18FF-BE03-BB44-9C8A-2175E78C768A}" destId="{F8335B89-1F54-7F4F-A5A5-C7C995106F34}" srcOrd="0" destOrd="0" presId="urn:microsoft.com/office/officeart/2005/8/layout/lProcess3"/>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0E8F5541-6715-7146-A205-5DAA9A83A6AD}" type="doc">
      <dgm:prSet loTypeId="urn:microsoft.com/office/officeart/2005/8/layout/hierarchy4"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a:latin typeface="Book Antiqua" panose="02040602050305030304" pitchFamily="18" charset="0"/>
            </a:rPr>
            <a:t>OFT</a:t>
          </a:r>
          <a:br>
            <a:rPr lang="en-IN" sz="1800" b="0" i="0" dirty="0">
              <a:latin typeface="Book Antiqua" panose="02040602050305030304" pitchFamily="18" charset="0"/>
            </a:rPr>
          </a:br>
          <a:r>
            <a:rPr lang="en-IN" sz="1400" b="0" i="0" dirty="0">
              <a:latin typeface="Book Antiqua" panose="02040602050305030304" pitchFamily="18" charset="0"/>
            </a:rPr>
            <a:t>0.2215%</a:t>
          </a:r>
          <a:endParaRPr lang="en-IN" sz="14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CE2FAFD6-3760-5E4A-B9F9-53A41D5F26D3}" type="pres">
      <dgm:prSet presAssocID="{0E8F5541-6715-7146-A205-5DAA9A83A6AD}" presName="Name0" presStyleCnt="0">
        <dgm:presLayoutVars>
          <dgm:chPref val="1"/>
          <dgm:dir/>
          <dgm:animOne val="branch"/>
          <dgm:animLvl val="lvl"/>
          <dgm:resizeHandles/>
        </dgm:presLayoutVars>
      </dgm:prSet>
      <dgm:spPr/>
    </dgm:pt>
    <dgm:pt modelId="{926C02DD-D509-CD46-A7F8-0F674D1C18A7}" type="pres">
      <dgm:prSet presAssocID="{852E985E-B976-DC4D-AD74-9E723555DF9D}" presName="vertOne" presStyleCnt="0"/>
      <dgm:spPr/>
    </dgm:pt>
    <dgm:pt modelId="{D963F8BB-1808-E74A-A284-3F233A7E9196}" type="pres">
      <dgm:prSet presAssocID="{852E985E-B976-DC4D-AD74-9E723555DF9D}" presName="txOne" presStyleLbl="node0" presStyleIdx="0" presStyleCnt="1" custScaleX="100098" custScaleY="100000">
        <dgm:presLayoutVars>
          <dgm:chPref val="3"/>
        </dgm:presLayoutVars>
      </dgm:prSet>
      <dgm:spPr/>
    </dgm:pt>
    <dgm:pt modelId="{FFF6B614-A1F0-9A49-B5E9-C87974B5DF67}" type="pres">
      <dgm:prSet presAssocID="{852E985E-B976-DC4D-AD74-9E723555DF9D}" presName="horzOne" presStyleCnt="0"/>
      <dgm:spPr/>
    </dgm:pt>
  </dgm:ptLst>
  <dgm:cxnLst>
    <dgm:cxn modelId="{5BBBFF18-C85C-BB46-8C6D-5588708B92FE}" type="presOf" srcId="{0E8F5541-6715-7146-A205-5DAA9A83A6AD}" destId="{CE2FAFD6-3760-5E4A-B9F9-53A41D5F26D3}" srcOrd="0" destOrd="0" presId="urn:microsoft.com/office/officeart/2005/8/layout/hierarchy4"/>
    <dgm:cxn modelId="{02B1EE6A-E851-1E40-B064-908ADB4BB0E3}" srcId="{0E8F5541-6715-7146-A205-5DAA9A83A6AD}" destId="{852E985E-B976-DC4D-AD74-9E723555DF9D}" srcOrd="0" destOrd="0" parTransId="{B69B090B-315C-CD4B-82D7-E23C286CAF53}" sibTransId="{C25250AA-F8ED-CF4A-906A-96DD15194EB8}"/>
    <dgm:cxn modelId="{479B57E6-3032-0E44-BA26-CFF0ACBBCC5A}" type="presOf" srcId="{852E985E-B976-DC4D-AD74-9E723555DF9D}" destId="{D963F8BB-1808-E74A-A284-3F233A7E9196}" srcOrd="0" destOrd="0" presId="urn:microsoft.com/office/officeart/2005/8/layout/hierarchy4"/>
    <dgm:cxn modelId="{E21DDE18-769B-044D-A384-D24927256535}" type="presParOf" srcId="{CE2FAFD6-3760-5E4A-B9F9-53A41D5F26D3}" destId="{926C02DD-D509-CD46-A7F8-0F674D1C18A7}" srcOrd="0" destOrd="0" presId="urn:microsoft.com/office/officeart/2005/8/layout/hierarchy4"/>
    <dgm:cxn modelId="{2290D15A-0FA7-3748-8981-1C8CC7EF9B6B}" type="presParOf" srcId="{926C02DD-D509-CD46-A7F8-0F674D1C18A7}" destId="{D963F8BB-1808-E74A-A284-3F233A7E9196}" srcOrd="0" destOrd="0" presId="urn:microsoft.com/office/officeart/2005/8/layout/hierarchy4"/>
    <dgm:cxn modelId="{5860C2E7-65D4-C14D-8278-B2E319D363C3}" type="presParOf" srcId="{926C02DD-D509-CD46-A7F8-0F674D1C18A7}" destId="{FFF6B614-A1F0-9A49-B5E9-C87974B5DF67}" srcOrd="1" destOrd="0" presId="urn:microsoft.com/office/officeart/2005/8/layout/hierarchy4"/>
  </dgm:cxnLst>
  <dgm:bg>
    <a:noFill/>
  </dgm:bg>
  <dgm:whole/>
  <dgm:extLst>
    <a:ext uri="http://schemas.microsoft.com/office/drawing/2008/diagram">
      <dsp:dataModelExt xmlns:dsp="http://schemas.microsoft.com/office/drawing/2008/diagram" relId="rId42"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9E3DBF47-2C9D-CE4B-A491-D36E672869BE}"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n-GB"/>
        </a:p>
      </dgm:t>
    </dgm:pt>
    <dgm:pt modelId="{4E19F4B6-0760-FB44-BD63-A8FB4A56474B}">
      <dgm:prSet custT="1"/>
      <dgm:spPr/>
      <dgm:t>
        <a:bodyPr/>
        <a:lstStyle/>
        <a:p>
          <a:r>
            <a:rPr lang="en-US" sz="2400" dirty="0">
              <a:latin typeface="Book Antiqua" panose="02040602050305030304" pitchFamily="18" charset="0"/>
            </a:rPr>
            <a:t>ROUGE</a:t>
          </a:r>
          <a:endParaRPr lang="en-IN" sz="2400" dirty="0">
            <a:latin typeface="Book Antiqua" panose="02040602050305030304" pitchFamily="18" charset="0"/>
          </a:endParaRPr>
        </a:p>
      </dgm:t>
    </dgm:pt>
    <dgm:pt modelId="{A2024F14-B2DA-DF48-A726-F802E9462FFB}" type="parTrans" cxnId="{DEFDBCBA-B4E0-204C-9C13-6DF858A4E460}">
      <dgm:prSet/>
      <dgm:spPr/>
      <dgm:t>
        <a:bodyPr/>
        <a:lstStyle/>
        <a:p>
          <a:endParaRPr lang="en-GB"/>
        </a:p>
      </dgm:t>
    </dgm:pt>
    <dgm:pt modelId="{0C4A01FD-ADAB-4448-A0D4-0C406A38C7E1}" type="sibTrans" cxnId="{DEFDBCBA-B4E0-204C-9C13-6DF858A4E460}">
      <dgm:prSet/>
      <dgm:spPr/>
      <dgm:t>
        <a:bodyPr/>
        <a:lstStyle/>
        <a:p>
          <a:endParaRPr lang="en-GB"/>
        </a:p>
      </dgm:t>
    </dgm:pt>
    <dgm:pt modelId="{671EA047-4EA6-C34E-8859-8213D427852E}">
      <dgm:prSet custT="1"/>
      <dgm:spPr>
        <a:solidFill>
          <a:srgbClr val="C5DCF3">
            <a:alpha val="90000"/>
          </a:srgbClr>
        </a:solidFill>
      </dgm:spPr>
      <dgm:t>
        <a:bodyPr/>
        <a:lstStyle/>
        <a:p>
          <a:r>
            <a:rPr lang="en-IN" sz="1800" dirty="0">
              <a:latin typeface="Book Antiqua" panose="02040602050305030304" pitchFamily="18" charset="0"/>
            </a:rPr>
            <a:t>Measures the overlap of n-grams</a:t>
          </a:r>
        </a:p>
      </dgm:t>
    </dgm:pt>
    <dgm:pt modelId="{856294FB-57EC-2240-941D-4526A0545928}" type="parTrans" cxnId="{B90C3EB0-27D8-3E4D-B696-1CDD272F8A86}">
      <dgm:prSet/>
      <dgm:spPr/>
      <dgm:t>
        <a:bodyPr/>
        <a:lstStyle/>
        <a:p>
          <a:endParaRPr lang="en-GB"/>
        </a:p>
      </dgm:t>
    </dgm:pt>
    <dgm:pt modelId="{867955DE-B2A5-A447-A442-49D6ABA45126}" type="sibTrans" cxnId="{B90C3EB0-27D8-3E4D-B696-1CDD272F8A86}">
      <dgm:prSet/>
      <dgm:spPr/>
      <dgm:t>
        <a:bodyPr/>
        <a:lstStyle/>
        <a:p>
          <a:endParaRPr lang="en-GB"/>
        </a:p>
      </dgm:t>
    </dgm:pt>
    <dgm:pt modelId="{DCFC084A-45A2-1D4A-A759-3DEB0AF043DB}">
      <dgm:prSet custT="1"/>
      <dgm:spPr/>
      <dgm:t>
        <a:bodyPr/>
        <a:lstStyle/>
        <a:p>
          <a:r>
            <a:rPr lang="en-US" sz="2400" dirty="0">
              <a:latin typeface="Book Antiqua" panose="02040602050305030304" pitchFamily="18" charset="0"/>
            </a:rPr>
            <a:t>BLEU</a:t>
          </a:r>
          <a:endParaRPr lang="en-IN" sz="2400" dirty="0">
            <a:latin typeface="Book Antiqua" panose="02040602050305030304" pitchFamily="18" charset="0"/>
          </a:endParaRPr>
        </a:p>
      </dgm:t>
    </dgm:pt>
    <dgm:pt modelId="{11748412-F9C5-A545-9266-D4B4E08F039B}" type="parTrans" cxnId="{D8313183-9FAB-2049-A2D7-1319771E56CC}">
      <dgm:prSet/>
      <dgm:spPr/>
      <dgm:t>
        <a:bodyPr/>
        <a:lstStyle/>
        <a:p>
          <a:endParaRPr lang="en-GB"/>
        </a:p>
      </dgm:t>
    </dgm:pt>
    <dgm:pt modelId="{D0198E31-9DC5-6542-951B-87B855FCA175}" type="sibTrans" cxnId="{D8313183-9FAB-2049-A2D7-1319771E56CC}">
      <dgm:prSet/>
      <dgm:spPr/>
      <dgm:t>
        <a:bodyPr/>
        <a:lstStyle/>
        <a:p>
          <a:endParaRPr lang="en-GB"/>
        </a:p>
      </dgm:t>
    </dgm:pt>
    <dgm:pt modelId="{2A4EA390-0377-8D4E-90AA-FB46BDD7F183}">
      <dgm:prSet custT="1"/>
      <dgm:spPr>
        <a:solidFill>
          <a:srgbClr val="C5DCF3">
            <a:alpha val="90000"/>
          </a:srgbClr>
        </a:solidFill>
      </dgm:spPr>
      <dgm:t>
        <a:bodyPr/>
        <a:lstStyle/>
        <a:p>
          <a:r>
            <a:rPr lang="en-IN" sz="1800" dirty="0">
              <a:latin typeface="Book Antiqua" panose="02040602050305030304" pitchFamily="18" charset="0"/>
            </a:rPr>
            <a:t>Measures the precision of n-grams</a:t>
          </a:r>
        </a:p>
      </dgm:t>
    </dgm:pt>
    <dgm:pt modelId="{02794EBB-AEA7-3449-8B37-0405F1BAAA20}" type="parTrans" cxnId="{AF2E1AAE-D021-A04B-BD71-CFB9D708C7A0}">
      <dgm:prSet/>
      <dgm:spPr/>
      <dgm:t>
        <a:bodyPr/>
        <a:lstStyle/>
        <a:p>
          <a:endParaRPr lang="en-GB"/>
        </a:p>
      </dgm:t>
    </dgm:pt>
    <dgm:pt modelId="{7C5191DE-8791-514E-9CD5-2695C754CCA2}" type="sibTrans" cxnId="{AF2E1AAE-D021-A04B-BD71-CFB9D708C7A0}">
      <dgm:prSet/>
      <dgm:spPr/>
      <dgm:t>
        <a:bodyPr/>
        <a:lstStyle/>
        <a:p>
          <a:endParaRPr lang="en-GB"/>
        </a:p>
      </dgm:t>
    </dgm:pt>
    <dgm:pt modelId="{25AE3866-180F-BB40-9666-571743700485}">
      <dgm:prSet custT="1"/>
      <dgm:spPr/>
      <dgm:t>
        <a:bodyPr/>
        <a:lstStyle/>
        <a:p>
          <a:r>
            <a:rPr lang="en-US" sz="2400" dirty="0" err="1">
              <a:latin typeface="Book Antiqua" panose="02040602050305030304" pitchFamily="18" charset="0"/>
            </a:rPr>
            <a:t>BERTScore</a:t>
          </a:r>
          <a:endParaRPr lang="en-IN" sz="2400" dirty="0">
            <a:latin typeface="Book Antiqua" panose="02040602050305030304" pitchFamily="18" charset="0"/>
          </a:endParaRPr>
        </a:p>
      </dgm:t>
    </dgm:pt>
    <dgm:pt modelId="{A3AC7040-3706-0D4A-9A4C-D2354598F1FF}" type="parTrans" cxnId="{FFADA83D-0831-2C4C-85C8-1FEAD213D095}">
      <dgm:prSet/>
      <dgm:spPr/>
      <dgm:t>
        <a:bodyPr/>
        <a:lstStyle/>
        <a:p>
          <a:endParaRPr lang="en-GB"/>
        </a:p>
      </dgm:t>
    </dgm:pt>
    <dgm:pt modelId="{269B8377-6D89-4241-A63C-1D121B065315}" type="sibTrans" cxnId="{FFADA83D-0831-2C4C-85C8-1FEAD213D095}">
      <dgm:prSet/>
      <dgm:spPr/>
      <dgm:t>
        <a:bodyPr/>
        <a:lstStyle/>
        <a:p>
          <a:endParaRPr lang="en-GB"/>
        </a:p>
      </dgm:t>
    </dgm:pt>
    <dgm:pt modelId="{828E520C-F8E6-1543-BEFF-2B8F0393718D}">
      <dgm:prSet custT="1"/>
      <dgm:spPr/>
      <dgm:t>
        <a:bodyPr/>
        <a:lstStyle/>
        <a:p>
          <a:r>
            <a:rPr lang="en-IN" sz="2400" dirty="0" err="1">
              <a:latin typeface="Book Antiqua" panose="02040602050305030304" pitchFamily="18" charset="0"/>
            </a:rPr>
            <a:t>FActScore</a:t>
          </a:r>
          <a:endParaRPr lang="en-IN" sz="2400" dirty="0">
            <a:latin typeface="Book Antiqua" panose="02040602050305030304" pitchFamily="18" charset="0"/>
          </a:endParaRPr>
        </a:p>
      </dgm:t>
    </dgm:pt>
    <dgm:pt modelId="{95086AB5-A069-8840-964F-B22CB61557FA}" type="parTrans" cxnId="{77065CFC-E324-4047-8AC0-F6DFED8542C9}">
      <dgm:prSet/>
      <dgm:spPr/>
      <dgm:t>
        <a:bodyPr/>
        <a:lstStyle/>
        <a:p>
          <a:endParaRPr lang="en-GB"/>
        </a:p>
      </dgm:t>
    </dgm:pt>
    <dgm:pt modelId="{7428703E-B612-2D4C-8F50-A45FB445AB3D}" type="sibTrans" cxnId="{77065CFC-E324-4047-8AC0-F6DFED8542C9}">
      <dgm:prSet/>
      <dgm:spPr/>
      <dgm:t>
        <a:bodyPr/>
        <a:lstStyle/>
        <a:p>
          <a:endParaRPr lang="en-GB"/>
        </a:p>
      </dgm:t>
    </dgm:pt>
    <dgm:pt modelId="{0B2A06F1-45E6-654E-AE77-CDC8A9C24F94}">
      <dgm:prSet custT="1"/>
      <dgm:spPr>
        <a:solidFill>
          <a:srgbClr val="C5DCF3">
            <a:alpha val="90000"/>
          </a:srgbClr>
        </a:solidFill>
      </dgm:spPr>
      <dgm:t>
        <a:bodyPr/>
        <a:lstStyle/>
        <a:p>
          <a:r>
            <a:rPr lang="en-IN" sz="1800" dirty="0">
              <a:latin typeface="Book Antiqua" panose="02040602050305030304" pitchFamily="18" charset="0"/>
            </a:rPr>
            <a:t>Evaluates similarity of BERT embeddings</a:t>
          </a:r>
        </a:p>
      </dgm:t>
    </dgm:pt>
    <dgm:pt modelId="{56A9FE16-8352-3848-A7C3-918B76971E96}" type="parTrans" cxnId="{60E93095-A7B7-844D-9509-3D41E794E443}">
      <dgm:prSet/>
      <dgm:spPr/>
      <dgm:t>
        <a:bodyPr/>
        <a:lstStyle/>
        <a:p>
          <a:endParaRPr lang="en-GB"/>
        </a:p>
      </dgm:t>
    </dgm:pt>
    <dgm:pt modelId="{D2E7EFDF-DBEE-DC4C-8FFB-7E6DB2CF87FD}" type="sibTrans" cxnId="{60E93095-A7B7-844D-9509-3D41E794E443}">
      <dgm:prSet/>
      <dgm:spPr/>
      <dgm:t>
        <a:bodyPr/>
        <a:lstStyle/>
        <a:p>
          <a:endParaRPr lang="en-GB"/>
        </a:p>
      </dgm:t>
    </dgm:pt>
    <dgm:pt modelId="{03FE1E21-F16A-3740-9C64-A7BF83B8FD65}">
      <dgm:prSet custT="1"/>
      <dgm:spPr/>
      <dgm:t>
        <a:bodyPr/>
        <a:lstStyle/>
        <a:p>
          <a:r>
            <a:rPr lang="en-IN" sz="2400" dirty="0">
              <a:latin typeface="Book Antiqua" panose="02040602050305030304" pitchFamily="18" charset="0"/>
            </a:rPr>
            <a:t>Human Evaluation</a:t>
          </a:r>
        </a:p>
      </dgm:t>
    </dgm:pt>
    <dgm:pt modelId="{084D7FA2-167B-0340-B875-9BABA2B471DA}" type="parTrans" cxnId="{FA0C0DE3-F763-F342-850C-8F7FF810BE18}">
      <dgm:prSet/>
      <dgm:spPr/>
      <dgm:t>
        <a:bodyPr/>
        <a:lstStyle/>
        <a:p>
          <a:endParaRPr lang="en-GB"/>
        </a:p>
      </dgm:t>
    </dgm:pt>
    <dgm:pt modelId="{5361DF86-63F1-8A43-85B6-17344C81456A}" type="sibTrans" cxnId="{FA0C0DE3-F763-F342-850C-8F7FF810BE18}">
      <dgm:prSet/>
      <dgm:spPr/>
      <dgm:t>
        <a:bodyPr/>
        <a:lstStyle/>
        <a:p>
          <a:endParaRPr lang="en-GB"/>
        </a:p>
      </dgm:t>
    </dgm:pt>
    <dgm:pt modelId="{BA376DA8-B1A7-9B49-957D-A08F010AA83B}">
      <dgm:prSet custT="1"/>
      <dgm:spPr>
        <a:solidFill>
          <a:srgbClr val="C5DCF3">
            <a:alpha val="90000"/>
          </a:srgbClr>
        </a:solidFill>
      </dgm:spPr>
      <dgm:t>
        <a:bodyPr/>
        <a:lstStyle/>
        <a:p>
          <a:r>
            <a:rPr lang="en-IN" sz="1800" dirty="0">
              <a:latin typeface="Book Antiqua" panose="02040602050305030304" pitchFamily="18" charset="0"/>
            </a:rPr>
            <a:t>Measures Factual correctness using OpenAI APIs</a:t>
          </a:r>
        </a:p>
      </dgm:t>
    </dgm:pt>
    <dgm:pt modelId="{A2B6E3B9-E868-9E45-A109-983429061AF5}" type="parTrans" cxnId="{2988EACB-653C-3D45-BC23-DB3986BA16B5}">
      <dgm:prSet/>
      <dgm:spPr/>
      <dgm:t>
        <a:bodyPr/>
        <a:lstStyle/>
        <a:p>
          <a:endParaRPr lang="en-GB"/>
        </a:p>
      </dgm:t>
    </dgm:pt>
    <dgm:pt modelId="{3C238258-FAE3-0340-8247-4628C1BF08D7}" type="sibTrans" cxnId="{2988EACB-653C-3D45-BC23-DB3986BA16B5}">
      <dgm:prSet/>
      <dgm:spPr/>
      <dgm:t>
        <a:bodyPr/>
        <a:lstStyle/>
        <a:p>
          <a:endParaRPr lang="en-GB"/>
        </a:p>
      </dgm:t>
    </dgm:pt>
    <dgm:pt modelId="{5898C507-702A-D94D-9990-D6C4C70F888E}">
      <dgm:prSet custT="1"/>
      <dgm:spPr>
        <a:solidFill>
          <a:srgbClr val="C5DCF3">
            <a:alpha val="90000"/>
          </a:srgbClr>
        </a:solidFill>
      </dgm:spPr>
      <dgm:t>
        <a:bodyPr/>
        <a:lstStyle/>
        <a:p>
          <a:r>
            <a:rPr lang="en-IN" sz="1800" dirty="0">
              <a:latin typeface="Book Antiqua" panose="02040602050305030304" pitchFamily="18" charset="0"/>
            </a:rPr>
            <a:t>Summary preferences given by humans</a:t>
          </a:r>
        </a:p>
      </dgm:t>
    </dgm:pt>
    <dgm:pt modelId="{3AD4FB9D-6334-5040-B3D6-7AF49E6A7BFA}" type="parTrans" cxnId="{0D9D3211-E320-9C4A-8CB4-AF5E58E35E2D}">
      <dgm:prSet/>
      <dgm:spPr/>
      <dgm:t>
        <a:bodyPr/>
        <a:lstStyle/>
        <a:p>
          <a:endParaRPr lang="en-GB"/>
        </a:p>
      </dgm:t>
    </dgm:pt>
    <dgm:pt modelId="{F1C1AB55-2D13-0B41-BEFB-EFFD817B62B1}" type="sibTrans" cxnId="{0D9D3211-E320-9C4A-8CB4-AF5E58E35E2D}">
      <dgm:prSet/>
      <dgm:spPr/>
      <dgm:t>
        <a:bodyPr/>
        <a:lstStyle/>
        <a:p>
          <a:endParaRPr lang="en-GB"/>
        </a:p>
      </dgm:t>
    </dgm:pt>
    <dgm:pt modelId="{AB3A48D2-E043-E048-86FF-EECEEEA7D9B7}">
      <dgm:prSet custT="1"/>
      <dgm:spPr/>
      <dgm:t>
        <a:bodyPr/>
        <a:lstStyle/>
        <a:p>
          <a:r>
            <a:rPr lang="en-IN" sz="2400" dirty="0">
              <a:latin typeface="Book Antiqua" panose="02040602050305030304" pitchFamily="18" charset="0"/>
            </a:rPr>
            <a:t>METEOR</a:t>
          </a:r>
        </a:p>
      </dgm:t>
    </dgm:pt>
    <dgm:pt modelId="{14F4F592-DE05-8B4A-95F0-47083985AF25}" type="parTrans" cxnId="{129A8826-DA9D-DD4B-9F5D-AE8FE77ADA09}">
      <dgm:prSet/>
      <dgm:spPr/>
      <dgm:t>
        <a:bodyPr/>
        <a:lstStyle/>
        <a:p>
          <a:endParaRPr lang="en-GB"/>
        </a:p>
      </dgm:t>
    </dgm:pt>
    <dgm:pt modelId="{55978383-4331-8340-BE16-4B285041DFBB}" type="sibTrans" cxnId="{129A8826-DA9D-DD4B-9F5D-AE8FE77ADA09}">
      <dgm:prSet/>
      <dgm:spPr/>
      <dgm:t>
        <a:bodyPr/>
        <a:lstStyle/>
        <a:p>
          <a:endParaRPr lang="en-GB"/>
        </a:p>
      </dgm:t>
    </dgm:pt>
    <dgm:pt modelId="{C97B91E3-227C-E44C-9BFC-15095B3C8E37}">
      <dgm:prSet custT="1"/>
      <dgm:spPr>
        <a:solidFill>
          <a:srgbClr val="C5DCF3">
            <a:alpha val="90000"/>
          </a:srgbClr>
        </a:solidFill>
      </dgm:spPr>
      <dgm:t>
        <a:bodyPr/>
        <a:lstStyle/>
        <a:p>
          <a:r>
            <a:rPr lang="en-IN" sz="1800" dirty="0">
              <a:latin typeface="Book Antiqua" panose="02040602050305030304" pitchFamily="18" charset="0"/>
            </a:rPr>
            <a:t>Measures the harmonic mean between recall and precision</a:t>
          </a:r>
        </a:p>
      </dgm:t>
    </dgm:pt>
    <dgm:pt modelId="{331CC3AF-876B-3F4F-B501-0759E1DCD1A3}" type="parTrans" cxnId="{79D27AE7-4321-D847-9B15-C92D47A8F614}">
      <dgm:prSet/>
      <dgm:spPr/>
      <dgm:t>
        <a:bodyPr/>
        <a:lstStyle/>
        <a:p>
          <a:endParaRPr lang="en-GB"/>
        </a:p>
      </dgm:t>
    </dgm:pt>
    <dgm:pt modelId="{35D73E85-9E42-9346-A107-A46AF90E6323}" type="sibTrans" cxnId="{79D27AE7-4321-D847-9B15-C92D47A8F614}">
      <dgm:prSet/>
      <dgm:spPr/>
      <dgm:t>
        <a:bodyPr/>
        <a:lstStyle/>
        <a:p>
          <a:endParaRPr lang="en-GB"/>
        </a:p>
      </dgm:t>
    </dgm:pt>
    <dgm:pt modelId="{140B1F93-F278-3244-9D39-CB58EC4C68CB}">
      <dgm:prSet custT="1"/>
      <dgm:spPr/>
      <dgm:t>
        <a:bodyPr/>
        <a:lstStyle/>
        <a:p>
          <a:r>
            <a:rPr lang="en-US" sz="2400" dirty="0">
              <a:latin typeface="Book Antiqua" panose="02040602050305030304" pitchFamily="18" charset="0"/>
            </a:rPr>
            <a:t>Perplexity</a:t>
          </a:r>
          <a:endParaRPr lang="en-IN" sz="2400" dirty="0">
            <a:latin typeface="Book Antiqua" panose="02040602050305030304" pitchFamily="18" charset="0"/>
          </a:endParaRPr>
        </a:p>
      </dgm:t>
    </dgm:pt>
    <dgm:pt modelId="{34176267-2793-8B40-A0A8-F6111EA0FD19}" type="parTrans" cxnId="{BB9778B0-1316-AA49-8CD6-581B6D3F365D}">
      <dgm:prSet/>
      <dgm:spPr/>
      <dgm:t>
        <a:bodyPr/>
        <a:lstStyle/>
        <a:p>
          <a:endParaRPr lang="en-GB"/>
        </a:p>
      </dgm:t>
    </dgm:pt>
    <dgm:pt modelId="{A50B7032-2AB9-0348-ABA7-024ECB156277}" type="sibTrans" cxnId="{BB9778B0-1316-AA49-8CD6-581B6D3F365D}">
      <dgm:prSet/>
      <dgm:spPr/>
      <dgm:t>
        <a:bodyPr/>
        <a:lstStyle/>
        <a:p>
          <a:endParaRPr lang="en-GB"/>
        </a:p>
      </dgm:t>
    </dgm:pt>
    <dgm:pt modelId="{AC7FDB1B-588A-BF4F-BB08-1375305729BD}">
      <dgm:prSet custT="1"/>
      <dgm:spPr>
        <a:solidFill>
          <a:srgbClr val="C5DCF3">
            <a:alpha val="90000"/>
          </a:srgbClr>
        </a:solidFill>
      </dgm:spPr>
      <dgm:t>
        <a:bodyPr/>
        <a:lstStyle/>
        <a:p>
          <a:r>
            <a:rPr lang="en-IN" sz="1800" dirty="0">
              <a:latin typeface="Book Antiqua" panose="02040602050305030304" pitchFamily="18" charset="0"/>
            </a:rPr>
            <a:t>Measures performance of a LM</a:t>
          </a:r>
        </a:p>
      </dgm:t>
    </dgm:pt>
    <dgm:pt modelId="{BB6DCA95-C960-8346-BD2A-88497708EE47}" type="parTrans" cxnId="{FD04DAF7-8D8C-2E43-8399-02DC7A9E534C}">
      <dgm:prSet/>
      <dgm:spPr/>
      <dgm:t>
        <a:bodyPr/>
        <a:lstStyle/>
        <a:p>
          <a:endParaRPr lang="en-GB"/>
        </a:p>
      </dgm:t>
    </dgm:pt>
    <dgm:pt modelId="{F9D9F853-752D-1646-8AD6-FB3A3ECDCC37}" type="sibTrans" cxnId="{FD04DAF7-8D8C-2E43-8399-02DC7A9E534C}">
      <dgm:prSet/>
      <dgm:spPr/>
      <dgm:t>
        <a:bodyPr/>
        <a:lstStyle/>
        <a:p>
          <a:endParaRPr lang="en-GB"/>
        </a:p>
      </dgm:t>
    </dgm:pt>
    <dgm:pt modelId="{28923677-4ED2-5346-96F7-FC80E510BF58}" type="pres">
      <dgm:prSet presAssocID="{9E3DBF47-2C9D-CE4B-A491-D36E672869BE}" presName="Name0" presStyleCnt="0">
        <dgm:presLayoutVars>
          <dgm:dir/>
          <dgm:animLvl val="lvl"/>
          <dgm:resizeHandles val="exact"/>
        </dgm:presLayoutVars>
      </dgm:prSet>
      <dgm:spPr/>
    </dgm:pt>
    <dgm:pt modelId="{185BF5B2-763C-C845-A214-883B51A1AE85}" type="pres">
      <dgm:prSet presAssocID="{140B1F93-F278-3244-9D39-CB58EC4C68CB}" presName="linNode" presStyleCnt="0"/>
      <dgm:spPr/>
    </dgm:pt>
    <dgm:pt modelId="{882BCF39-FE4A-FE40-8A34-AD49611E11B5}" type="pres">
      <dgm:prSet presAssocID="{140B1F93-F278-3244-9D39-CB58EC4C68CB}" presName="parentText" presStyleLbl="node1" presStyleIdx="0" presStyleCnt="7" custScaleX="78710">
        <dgm:presLayoutVars>
          <dgm:chMax val="1"/>
          <dgm:bulletEnabled val="1"/>
        </dgm:presLayoutVars>
      </dgm:prSet>
      <dgm:spPr/>
    </dgm:pt>
    <dgm:pt modelId="{7D9F0C86-C78D-2A4F-9E7A-430EAD8E0212}" type="pres">
      <dgm:prSet presAssocID="{140B1F93-F278-3244-9D39-CB58EC4C68CB}" presName="descendantText" presStyleLbl="alignAccFollowNode1" presStyleIdx="0" presStyleCnt="7">
        <dgm:presLayoutVars>
          <dgm:bulletEnabled val="1"/>
        </dgm:presLayoutVars>
      </dgm:prSet>
      <dgm:spPr/>
    </dgm:pt>
    <dgm:pt modelId="{0C811D0A-3B2C-DB40-9F94-E9445DBFC0CB}" type="pres">
      <dgm:prSet presAssocID="{A50B7032-2AB9-0348-ABA7-024ECB156277}" presName="sp" presStyleCnt="0"/>
      <dgm:spPr/>
    </dgm:pt>
    <dgm:pt modelId="{40470B78-E882-F841-8D67-E96E14DF9899}" type="pres">
      <dgm:prSet presAssocID="{4E19F4B6-0760-FB44-BD63-A8FB4A56474B}" presName="linNode" presStyleCnt="0"/>
      <dgm:spPr/>
    </dgm:pt>
    <dgm:pt modelId="{DF39131C-9C32-7E47-A3EE-53B00C03A48B}" type="pres">
      <dgm:prSet presAssocID="{4E19F4B6-0760-FB44-BD63-A8FB4A56474B}" presName="parentText" presStyleLbl="node1" presStyleIdx="1" presStyleCnt="7" custScaleX="78710">
        <dgm:presLayoutVars>
          <dgm:chMax val="1"/>
          <dgm:bulletEnabled val="1"/>
        </dgm:presLayoutVars>
      </dgm:prSet>
      <dgm:spPr/>
    </dgm:pt>
    <dgm:pt modelId="{2A72839A-E8D7-FC4F-A19A-AEB7F3A993B0}" type="pres">
      <dgm:prSet presAssocID="{4E19F4B6-0760-FB44-BD63-A8FB4A56474B}" presName="descendantText" presStyleLbl="alignAccFollowNode1" presStyleIdx="1" presStyleCnt="7">
        <dgm:presLayoutVars>
          <dgm:bulletEnabled val="1"/>
        </dgm:presLayoutVars>
      </dgm:prSet>
      <dgm:spPr/>
    </dgm:pt>
    <dgm:pt modelId="{5B6CF478-487E-6944-A833-CDBEF12B9971}" type="pres">
      <dgm:prSet presAssocID="{0C4A01FD-ADAB-4448-A0D4-0C406A38C7E1}" presName="sp" presStyleCnt="0"/>
      <dgm:spPr/>
    </dgm:pt>
    <dgm:pt modelId="{95FC34F7-2212-4948-A758-4782942F623D}" type="pres">
      <dgm:prSet presAssocID="{DCFC084A-45A2-1D4A-A759-3DEB0AF043DB}" presName="linNode" presStyleCnt="0"/>
      <dgm:spPr/>
    </dgm:pt>
    <dgm:pt modelId="{DE3F4840-1D1F-0848-ACB1-07539134DA29}" type="pres">
      <dgm:prSet presAssocID="{DCFC084A-45A2-1D4A-A759-3DEB0AF043DB}" presName="parentText" presStyleLbl="node1" presStyleIdx="2" presStyleCnt="7" custScaleX="78710">
        <dgm:presLayoutVars>
          <dgm:chMax val="1"/>
          <dgm:bulletEnabled val="1"/>
        </dgm:presLayoutVars>
      </dgm:prSet>
      <dgm:spPr/>
    </dgm:pt>
    <dgm:pt modelId="{F944481C-30FF-E94D-B188-D29F6597F9F7}" type="pres">
      <dgm:prSet presAssocID="{DCFC084A-45A2-1D4A-A759-3DEB0AF043DB}" presName="descendantText" presStyleLbl="alignAccFollowNode1" presStyleIdx="2" presStyleCnt="7">
        <dgm:presLayoutVars>
          <dgm:bulletEnabled val="1"/>
        </dgm:presLayoutVars>
      </dgm:prSet>
      <dgm:spPr/>
    </dgm:pt>
    <dgm:pt modelId="{D2285D47-C5BE-9641-AE93-73E059FDD40C}" type="pres">
      <dgm:prSet presAssocID="{D0198E31-9DC5-6542-951B-87B855FCA175}" presName="sp" presStyleCnt="0"/>
      <dgm:spPr/>
    </dgm:pt>
    <dgm:pt modelId="{CE87F46D-DB97-F24D-A8B1-AEB450B5C2AA}" type="pres">
      <dgm:prSet presAssocID="{25AE3866-180F-BB40-9666-571743700485}" presName="linNode" presStyleCnt="0"/>
      <dgm:spPr/>
    </dgm:pt>
    <dgm:pt modelId="{0800C0FC-4B39-A94A-952C-090D011ED989}" type="pres">
      <dgm:prSet presAssocID="{25AE3866-180F-BB40-9666-571743700485}" presName="parentText" presStyleLbl="node1" presStyleIdx="3" presStyleCnt="7" custScaleX="78710">
        <dgm:presLayoutVars>
          <dgm:chMax val="1"/>
          <dgm:bulletEnabled val="1"/>
        </dgm:presLayoutVars>
      </dgm:prSet>
      <dgm:spPr/>
    </dgm:pt>
    <dgm:pt modelId="{F21F4F49-E8EE-564C-BE60-0B76973F50A1}" type="pres">
      <dgm:prSet presAssocID="{25AE3866-180F-BB40-9666-571743700485}" presName="descendantText" presStyleLbl="alignAccFollowNode1" presStyleIdx="3" presStyleCnt="7">
        <dgm:presLayoutVars>
          <dgm:bulletEnabled val="1"/>
        </dgm:presLayoutVars>
      </dgm:prSet>
      <dgm:spPr/>
    </dgm:pt>
    <dgm:pt modelId="{1B1FA356-B773-414D-B740-A0B1E4AE1344}" type="pres">
      <dgm:prSet presAssocID="{269B8377-6D89-4241-A63C-1D121B065315}" presName="sp" presStyleCnt="0"/>
      <dgm:spPr/>
    </dgm:pt>
    <dgm:pt modelId="{6D426845-AABF-9345-B374-2A8F71DBEDC3}" type="pres">
      <dgm:prSet presAssocID="{AB3A48D2-E043-E048-86FF-EECEEEA7D9B7}" presName="linNode" presStyleCnt="0"/>
      <dgm:spPr/>
    </dgm:pt>
    <dgm:pt modelId="{5FA52862-4BA6-6C43-A2C1-986324C10B45}" type="pres">
      <dgm:prSet presAssocID="{AB3A48D2-E043-E048-86FF-EECEEEA7D9B7}" presName="parentText" presStyleLbl="node1" presStyleIdx="4" presStyleCnt="7" custScaleX="78710">
        <dgm:presLayoutVars>
          <dgm:chMax val="1"/>
          <dgm:bulletEnabled val="1"/>
        </dgm:presLayoutVars>
      </dgm:prSet>
      <dgm:spPr/>
    </dgm:pt>
    <dgm:pt modelId="{00FD1CB8-DF1D-0142-9ADD-7F52AE28542B}" type="pres">
      <dgm:prSet presAssocID="{AB3A48D2-E043-E048-86FF-EECEEEA7D9B7}" presName="descendantText" presStyleLbl="alignAccFollowNode1" presStyleIdx="4" presStyleCnt="7">
        <dgm:presLayoutVars>
          <dgm:bulletEnabled val="1"/>
        </dgm:presLayoutVars>
      </dgm:prSet>
      <dgm:spPr/>
    </dgm:pt>
    <dgm:pt modelId="{B1C0DBD9-5587-FF44-9695-FAC2202A219B}" type="pres">
      <dgm:prSet presAssocID="{55978383-4331-8340-BE16-4B285041DFBB}" presName="sp" presStyleCnt="0"/>
      <dgm:spPr/>
    </dgm:pt>
    <dgm:pt modelId="{0B179E44-A611-574F-A4CA-B70987AC8047}" type="pres">
      <dgm:prSet presAssocID="{828E520C-F8E6-1543-BEFF-2B8F0393718D}" presName="linNode" presStyleCnt="0"/>
      <dgm:spPr/>
    </dgm:pt>
    <dgm:pt modelId="{DA04429B-5180-2444-844F-5501D4D0F15B}" type="pres">
      <dgm:prSet presAssocID="{828E520C-F8E6-1543-BEFF-2B8F0393718D}" presName="parentText" presStyleLbl="node1" presStyleIdx="5" presStyleCnt="7" custScaleX="78710">
        <dgm:presLayoutVars>
          <dgm:chMax val="1"/>
          <dgm:bulletEnabled val="1"/>
        </dgm:presLayoutVars>
      </dgm:prSet>
      <dgm:spPr/>
    </dgm:pt>
    <dgm:pt modelId="{67F41F44-238C-D742-8B5D-008B7A1869DC}" type="pres">
      <dgm:prSet presAssocID="{828E520C-F8E6-1543-BEFF-2B8F0393718D}" presName="descendantText" presStyleLbl="alignAccFollowNode1" presStyleIdx="5" presStyleCnt="7">
        <dgm:presLayoutVars>
          <dgm:bulletEnabled val="1"/>
        </dgm:presLayoutVars>
      </dgm:prSet>
      <dgm:spPr/>
    </dgm:pt>
    <dgm:pt modelId="{C17FF271-0ED3-BF4D-B68B-DED515F5378C}" type="pres">
      <dgm:prSet presAssocID="{7428703E-B612-2D4C-8F50-A45FB445AB3D}" presName="sp" presStyleCnt="0"/>
      <dgm:spPr/>
    </dgm:pt>
    <dgm:pt modelId="{E87B1FA8-6B69-964E-8EA3-7D5CDC8EE09C}" type="pres">
      <dgm:prSet presAssocID="{03FE1E21-F16A-3740-9C64-A7BF83B8FD65}" presName="linNode" presStyleCnt="0"/>
      <dgm:spPr/>
    </dgm:pt>
    <dgm:pt modelId="{931C57C3-493F-8A4D-B03E-59F8DD025AC7}" type="pres">
      <dgm:prSet presAssocID="{03FE1E21-F16A-3740-9C64-A7BF83B8FD65}" presName="parentText" presStyleLbl="node1" presStyleIdx="6" presStyleCnt="7" custScaleX="78710">
        <dgm:presLayoutVars>
          <dgm:chMax val="1"/>
          <dgm:bulletEnabled val="1"/>
        </dgm:presLayoutVars>
      </dgm:prSet>
      <dgm:spPr/>
    </dgm:pt>
    <dgm:pt modelId="{A3AE5F50-F2C1-B948-86D6-509BC2EEBF25}" type="pres">
      <dgm:prSet presAssocID="{03FE1E21-F16A-3740-9C64-A7BF83B8FD65}" presName="descendantText" presStyleLbl="alignAccFollowNode1" presStyleIdx="6" presStyleCnt="7">
        <dgm:presLayoutVars>
          <dgm:bulletEnabled val="1"/>
        </dgm:presLayoutVars>
      </dgm:prSet>
      <dgm:spPr/>
    </dgm:pt>
  </dgm:ptLst>
  <dgm:cxnLst>
    <dgm:cxn modelId="{CD35EE00-5315-7948-84C2-0A4465B57B2A}" type="presOf" srcId="{140B1F93-F278-3244-9D39-CB58EC4C68CB}" destId="{882BCF39-FE4A-FE40-8A34-AD49611E11B5}" srcOrd="0" destOrd="0" presId="urn:microsoft.com/office/officeart/2005/8/layout/vList5"/>
    <dgm:cxn modelId="{0D9D3211-E320-9C4A-8CB4-AF5E58E35E2D}" srcId="{03FE1E21-F16A-3740-9C64-A7BF83B8FD65}" destId="{5898C507-702A-D94D-9990-D6C4C70F888E}" srcOrd="0" destOrd="0" parTransId="{3AD4FB9D-6334-5040-B3D6-7AF49E6A7BFA}" sibTransId="{F1C1AB55-2D13-0B41-BEFB-EFFD817B62B1}"/>
    <dgm:cxn modelId="{1328DB19-2FC5-534D-9F56-F823CE4345C9}" type="presOf" srcId="{DCFC084A-45A2-1D4A-A759-3DEB0AF043DB}" destId="{DE3F4840-1D1F-0848-ACB1-07539134DA29}" srcOrd="0" destOrd="0" presId="urn:microsoft.com/office/officeart/2005/8/layout/vList5"/>
    <dgm:cxn modelId="{3BC8D51B-2B54-3749-8A56-410B72531995}" type="presOf" srcId="{03FE1E21-F16A-3740-9C64-A7BF83B8FD65}" destId="{931C57C3-493F-8A4D-B03E-59F8DD025AC7}" srcOrd="0" destOrd="0" presId="urn:microsoft.com/office/officeart/2005/8/layout/vList5"/>
    <dgm:cxn modelId="{129A8826-DA9D-DD4B-9F5D-AE8FE77ADA09}" srcId="{9E3DBF47-2C9D-CE4B-A491-D36E672869BE}" destId="{AB3A48D2-E043-E048-86FF-EECEEEA7D9B7}" srcOrd="4" destOrd="0" parTransId="{14F4F592-DE05-8B4A-95F0-47083985AF25}" sibTransId="{55978383-4331-8340-BE16-4B285041DFBB}"/>
    <dgm:cxn modelId="{B784AB26-586F-9A4F-A921-0F62575FBF62}" type="presOf" srcId="{0B2A06F1-45E6-654E-AE77-CDC8A9C24F94}" destId="{F21F4F49-E8EE-564C-BE60-0B76973F50A1}" srcOrd="0" destOrd="0" presId="urn:microsoft.com/office/officeart/2005/8/layout/vList5"/>
    <dgm:cxn modelId="{D286C12E-3B62-FE43-9879-181B25909686}" type="presOf" srcId="{828E520C-F8E6-1543-BEFF-2B8F0393718D}" destId="{DA04429B-5180-2444-844F-5501D4D0F15B}" srcOrd="0" destOrd="0" presId="urn:microsoft.com/office/officeart/2005/8/layout/vList5"/>
    <dgm:cxn modelId="{FFADA83D-0831-2C4C-85C8-1FEAD213D095}" srcId="{9E3DBF47-2C9D-CE4B-A491-D36E672869BE}" destId="{25AE3866-180F-BB40-9666-571743700485}" srcOrd="3" destOrd="0" parTransId="{A3AC7040-3706-0D4A-9A4C-D2354598F1FF}" sibTransId="{269B8377-6D89-4241-A63C-1D121B065315}"/>
    <dgm:cxn modelId="{BAD2464E-3595-494C-A06A-F23675C7DD1E}" type="presOf" srcId="{671EA047-4EA6-C34E-8859-8213D427852E}" destId="{2A72839A-E8D7-FC4F-A19A-AEB7F3A993B0}" srcOrd="0" destOrd="0" presId="urn:microsoft.com/office/officeart/2005/8/layout/vList5"/>
    <dgm:cxn modelId="{D8313183-9FAB-2049-A2D7-1319771E56CC}" srcId="{9E3DBF47-2C9D-CE4B-A491-D36E672869BE}" destId="{DCFC084A-45A2-1D4A-A759-3DEB0AF043DB}" srcOrd="2" destOrd="0" parTransId="{11748412-F9C5-A545-9266-D4B4E08F039B}" sibTransId="{D0198E31-9DC5-6542-951B-87B855FCA175}"/>
    <dgm:cxn modelId="{20D0C483-1EDB-B244-BE29-E5B476B1E8EE}" type="presOf" srcId="{25AE3866-180F-BB40-9666-571743700485}" destId="{0800C0FC-4B39-A94A-952C-090D011ED989}" srcOrd="0" destOrd="0" presId="urn:microsoft.com/office/officeart/2005/8/layout/vList5"/>
    <dgm:cxn modelId="{60E93095-A7B7-844D-9509-3D41E794E443}" srcId="{25AE3866-180F-BB40-9666-571743700485}" destId="{0B2A06F1-45E6-654E-AE77-CDC8A9C24F94}" srcOrd="0" destOrd="0" parTransId="{56A9FE16-8352-3848-A7C3-918B76971E96}" sibTransId="{D2E7EFDF-DBEE-DC4C-8FFB-7E6DB2CF87FD}"/>
    <dgm:cxn modelId="{AF2E1AAE-D021-A04B-BD71-CFB9D708C7A0}" srcId="{DCFC084A-45A2-1D4A-A759-3DEB0AF043DB}" destId="{2A4EA390-0377-8D4E-90AA-FB46BDD7F183}" srcOrd="0" destOrd="0" parTransId="{02794EBB-AEA7-3449-8B37-0405F1BAAA20}" sibTransId="{7C5191DE-8791-514E-9CD5-2695C754CCA2}"/>
    <dgm:cxn modelId="{B90C3EB0-27D8-3E4D-B696-1CDD272F8A86}" srcId="{4E19F4B6-0760-FB44-BD63-A8FB4A56474B}" destId="{671EA047-4EA6-C34E-8859-8213D427852E}" srcOrd="0" destOrd="0" parTransId="{856294FB-57EC-2240-941D-4526A0545928}" sibTransId="{867955DE-B2A5-A447-A442-49D6ABA45126}"/>
    <dgm:cxn modelId="{BB9778B0-1316-AA49-8CD6-581B6D3F365D}" srcId="{9E3DBF47-2C9D-CE4B-A491-D36E672869BE}" destId="{140B1F93-F278-3244-9D39-CB58EC4C68CB}" srcOrd="0" destOrd="0" parTransId="{34176267-2793-8B40-A0A8-F6111EA0FD19}" sibTransId="{A50B7032-2AB9-0348-ABA7-024ECB156277}"/>
    <dgm:cxn modelId="{09891AB5-FFBA-4646-8727-348D76573C65}" type="presOf" srcId="{C97B91E3-227C-E44C-9BFC-15095B3C8E37}" destId="{00FD1CB8-DF1D-0142-9ADD-7F52AE28542B}" srcOrd="0" destOrd="0" presId="urn:microsoft.com/office/officeart/2005/8/layout/vList5"/>
    <dgm:cxn modelId="{DEFDBCBA-B4E0-204C-9C13-6DF858A4E460}" srcId="{9E3DBF47-2C9D-CE4B-A491-D36E672869BE}" destId="{4E19F4B6-0760-FB44-BD63-A8FB4A56474B}" srcOrd="1" destOrd="0" parTransId="{A2024F14-B2DA-DF48-A726-F802E9462FFB}" sibTransId="{0C4A01FD-ADAB-4448-A0D4-0C406A38C7E1}"/>
    <dgm:cxn modelId="{C85EDFBD-B3FB-A747-97FC-3937DC9E699D}" type="presOf" srcId="{BA376DA8-B1A7-9B49-957D-A08F010AA83B}" destId="{67F41F44-238C-D742-8B5D-008B7A1869DC}" srcOrd="0" destOrd="0" presId="urn:microsoft.com/office/officeart/2005/8/layout/vList5"/>
    <dgm:cxn modelId="{1FC093CA-A7D8-DF4C-9E56-A12A83FC8A1B}" type="presOf" srcId="{AB3A48D2-E043-E048-86FF-EECEEEA7D9B7}" destId="{5FA52862-4BA6-6C43-A2C1-986324C10B45}" srcOrd="0" destOrd="0" presId="urn:microsoft.com/office/officeart/2005/8/layout/vList5"/>
    <dgm:cxn modelId="{2988EACB-653C-3D45-BC23-DB3986BA16B5}" srcId="{828E520C-F8E6-1543-BEFF-2B8F0393718D}" destId="{BA376DA8-B1A7-9B49-957D-A08F010AA83B}" srcOrd="0" destOrd="0" parTransId="{A2B6E3B9-E868-9E45-A109-983429061AF5}" sibTransId="{3C238258-FAE3-0340-8247-4628C1BF08D7}"/>
    <dgm:cxn modelId="{CFC6D7DE-E881-424A-95E8-69C1FD83BE23}" type="presOf" srcId="{AC7FDB1B-588A-BF4F-BB08-1375305729BD}" destId="{7D9F0C86-C78D-2A4F-9E7A-430EAD8E0212}" srcOrd="0" destOrd="0" presId="urn:microsoft.com/office/officeart/2005/8/layout/vList5"/>
    <dgm:cxn modelId="{699E78DF-7F9A-184E-B033-903D16BA08A6}" type="presOf" srcId="{2A4EA390-0377-8D4E-90AA-FB46BDD7F183}" destId="{F944481C-30FF-E94D-B188-D29F6597F9F7}" srcOrd="0" destOrd="0" presId="urn:microsoft.com/office/officeart/2005/8/layout/vList5"/>
    <dgm:cxn modelId="{4A2EEBE0-2E0E-C24B-9449-D24A52AE75A0}" type="presOf" srcId="{9E3DBF47-2C9D-CE4B-A491-D36E672869BE}" destId="{28923677-4ED2-5346-96F7-FC80E510BF58}" srcOrd="0" destOrd="0" presId="urn:microsoft.com/office/officeart/2005/8/layout/vList5"/>
    <dgm:cxn modelId="{FA0C0DE3-F763-F342-850C-8F7FF810BE18}" srcId="{9E3DBF47-2C9D-CE4B-A491-D36E672869BE}" destId="{03FE1E21-F16A-3740-9C64-A7BF83B8FD65}" srcOrd="6" destOrd="0" parTransId="{084D7FA2-167B-0340-B875-9BABA2B471DA}" sibTransId="{5361DF86-63F1-8A43-85B6-17344C81456A}"/>
    <dgm:cxn modelId="{0231DAE6-8CE8-1D4C-8924-809E5DBA2225}" type="presOf" srcId="{4E19F4B6-0760-FB44-BD63-A8FB4A56474B}" destId="{DF39131C-9C32-7E47-A3EE-53B00C03A48B}" srcOrd="0" destOrd="0" presId="urn:microsoft.com/office/officeart/2005/8/layout/vList5"/>
    <dgm:cxn modelId="{79D27AE7-4321-D847-9B15-C92D47A8F614}" srcId="{AB3A48D2-E043-E048-86FF-EECEEEA7D9B7}" destId="{C97B91E3-227C-E44C-9BFC-15095B3C8E37}" srcOrd="0" destOrd="0" parTransId="{331CC3AF-876B-3F4F-B501-0759E1DCD1A3}" sibTransId="{35D73E85-9E42-9346-A107-A46AF90E6323}"/>
    <dgm:cxn modelId="{660A4EED-B4D2-BF46-BFC4-D159CBF4F27F}" type="presOf" srcId="{5898C507-702A-D94D-9990-D6C4C70F888E}" destId="{A3AE5F50-F2C1-B948-86D6-509BC2EEBF25}" srcOrd="0" destOrd="0" presId="urn:microsoft.com/office/officeart/2005/8/layout/vList5"/>
    <dgm:cxn modelId="{FD04DAF7-8D8C-2E43-8399-02DC7A9E534C}" srcId="{140B1F93-F278-3244-9D39-CB58EC4C68CB}" destId="{AC7FDB1B-588A-BF4F-BB08-1375305729BD}" srcOrd="0" destOrd="0" parTransId="{BB6DCA95-C960-8346-BD2A-88497708EE47}" sibTransId="{F9D9F853-752D-1646-8AD6-FB3A3ECDCC37}"/>
    <dgm:cxn modelId="{77065CFC-E324-4047-8AC0-F6DFED8542C9}" srcId="{9E3DBF47-2C9D-CE4B-A491-D36E672869BE}" destId="{828E520C-F8E6-1543-BEFF-2B8F0393718D}" srcOrd="5" destOrd="0" parTransId="{95086AB5-A069-8840-964F-B22CB61557FA}" sibTransId="{7428703E-B612-2D4C-8F50-A45FB445AB3D}"/>
    <dgm:cxn modelId="{D9EA8C10-272D-4740-A1AF-B38BE50AAA8A}" type="presParOf" srcId="{28923677-4ED2-5346-96F7-FC80E510BF58}" destId="{185BF5B2-763C-C845-A214-883B51A1AE85}" srcOrd="0" destOrd="0" presId="urn:microsoft.com/office/officeart/2005/8/layout/vList5"/>
    <dgm:cxn modelId="{D84D8F72-BC76-5044-9F0E-BF4ABD9100FE}" type="presParOf" srcId="{185BF5B2-763C-C845-A214-883B51A1AE85}" destId="{882BCF39-FE4A-FE40-8A34-AD49611E11B5}" srcOrd="0" destOrd="0" presId="urn:microsoft.com/office/officeart/2005/8/layout/vList5"/>
    <dgm:cxn modelId="{F346EF5C-C53F-A843-B2C5-A508C6A87ED3}" type="presParOf" srcId="{185BF5B2-763C-C845-A214-883B51A1AE85}" destId="{7D9F0C86-C78D-2A4F-9E7A-430EAD8E0212}" srcOrd="1" destOrd="0" presId="urn:microsoft.com/office/officeart/2005/8/layout/vList5"/>
    <dgm:cxn modelId="{9909999F-3B5C-DF42-BC03-838F34AC321C}" type="presParOf" srcId="{28923677-4ED2-5346-96F7-FC80E510BF58}" destId="{0C811D0A-3B2C-DB40-9F94-E9445DBFC0CB}" srcOrd="1" destOrd="0" presId="urn:microsoft.com/office/officeart/2005/8/layout/vList5"/>
    <dgm:cxn modelId="{6A88B073-B5DD-814A-A2DA-76B4505B9D9C}" type="presParOf" srcId="{28923677-4ED2-5346-96F7-FC80E510BF58}" destId="{40470B78-E882-F841-8D67-E96E14DF9899}" srcOrd="2" destOrd="0" presId="urn:microsoft.com/office/officeart/2005/8/layout/vList5"/>
    <dgm:cxn modelId="{479A23AD-520C-7F4B-94F5-CE9AF69F214A}" type="presParOf" srcId="{40470B78-E882-F841-8D67-E96E14DF9899}" destId="{DF39131C-9C32-7E47-A3EE-53B00C03A48B}" srcOrd="0" destOrd="0" presId="urn:microsoft.com/office/officeart/2005/8/layout/vList5"/>
    <dgm:cxn modelId="{C943C9C8-B1EA-C64E-8EE0-C1A13AC79AE3}" type="presParOf" srcId="{40470B78-E882-F841-8D67-E96E14DF9899}" destId="{2A72839A-E8D7-FC4F-A19A-AEB7F3A993B0}" srcOrd="1" destOrd="0" presId="urn:microsoft.com/office/officeart/2005/8/layout/vList5"/>
    <dgm:cxn modelId="{B24633A4-AC48-EF4A-9120-4D80C6E64EDF}" type="presParOf" srcId="{28923677-4ED2-5346-96F7-FC80E510BF58}" destId="{5B6CF478-487E-6944-A833-CDBEF12B9971}" srcOrd="3" destOrd="0" presId="urn:microsoft.com/office/officeart/2005/8/layout/vList5"/>
    <dgm:cxn modelId="{30DEA320-E921-CE4B-8D86-289F0B8E8DBC}" type="presParOf" srcId="{28923677-4ED2-5346-96F7-FC80E510BF58}" destId="{95FC34F7-2212-4948-A758-4782942F623D}" srcOrd="4" destOrd="0" presId="urn:microsoft.com/office/officeart/2005/8/layout/vList5"/>
    <dgm:cxn modelId="{E12E43D4-4241-4743-9946-F14DD9149B67}" type="presParOf" srcId="{95FC34F7-2212-4948-A758-4782942F623D}" destId="{DE3F4840-1D1F-0848-ACB1-07539134DA29}" srcOrd="0" destOrd="0" presId="urn:microsoft.com/office/officeart/2005/8/layout/vList5"/>
    <dgm:cxn modelId="{23B95F8A-F1E8-3549-83B4-0046E510BEB1}" type="presParOf" srcId="{95FC34F7-2212-4948-A758-4782942F623D}" destId="{F944481C-30FF-E94D-B188-D29F6597F9F7}" srcOrd="1" destOrd="0" presId="urn:microsoft.com/office/officeart/2005/8/layout/vList5"/>
    <dgm:cxn modelId="{4C23823E-E034-0B47-8A07-6D531B733042}" type="presParOf" srcId="{28923677-4ED2-5346-96F7-FC80E510BF58}" destId="{D2285D47-C5BE-9641-AE93-73E059FDD40C}" srcOrd="5" destOrd="0" presId="urn:microsoft.com/office/officeart/2005/8/layout/vList5"/>
    <dgm:cxn modelId="{37DB8D01-AA5E-C346-8EAC-EE294A3D8AAC}" type="presParOf" srcId="{28923677-4ED2-5346-96F7-FC80E510BF58}" destId="{CE87F46D-DB97-F24D-A8B1-AEB450B5C2AA}" srcOrd="6" destOrd="0" presId="urn:microsoft.com/office/officeart/2005/8/layout/vList5"/>
    <dgm:cxn modelId="{0FEA08C0-1E7A-EA47-A444-E43FCAB734BA}" type="presParOf" srcId="{CE87F46D-DB97-F24D-A8B1-AEB450B5C2AA}" destId="{0800C0FC-4B39-A94A-952C-090D011ED989}" srcOrd="0" destOrd="0" presId="urn:microsoft.com/office/officeart/2005/8/layout/vList5"/>
    <dgm:cxn modelId="{74271BA7-A53F-6944-A7C4-31BBD92CDC17}" type="presParOf" srcId="{CE87F46D-DB97-F24D-A8B1-AEB450B5C2AA}" destId="{F21F4F49-E8EE-564C-BE60-0B76973F50A1}" srcOrd="1" destOrd="0" presId="urn:microsoft.com/office/officeart/2005/8/layout/vList5"/>
    <dgm:cxn modelId="{7D744B8A-BCD2-F14F-894A-FD7BE659043A}" type="presParOf" srcId="{28923677-4ED2-5346-96F7-FC80E510BF58}" destId="{1B1FA356-B773-414D-B740-A0B1E4AE1344}" srcOrd="7" destOrd="0" presId="urn:microsoft.com/office/officeart/2005/8/layout/vList5"/>
    <dgm:cxn modelId="{8A70AB08-7606-D84E-8A75-318CB2220662}" type="presParOf" srcId="{28923677-4ED2-5346-96F7-FC80E510BF58}" destId="{6D426845-AABF-9345-B374-2A8F71DBEDC3}" srcOrd="8" destOrd="0" presId="urn:microsoft.com/office/officeart/2005/8/layout/vList5"/>
    <dgm:cxn modelId="{0EEFEB53-B8ED-0E4C-A135-AF57E1ADC958}" type="presParOf" srcId="{6D426845-AABF-9345-B374-2A8F71DBEDC3}" destId="{5FA52862-4BA6-6C43-A2C1-986324C10B45}" srcOrd="0" destOrd="0" presId="urn:microsoft.com/office/officeart/2005/8/layout/vList5"/>
    <dgm:cxn modelId="{B51B75A8-989E-0048-B1A9-73EB69C65DA9}" type="presParOf" srcId="{6D426845-AABF-9345-B374-2A8F71DBEDC3}" destId="{00FD1CB8-DF1D-0142-9ADD-7F52AE28542B}" srcOrd="1" destOrd="0" presId="urn:microsoft.com/office/officeart/2005/8/layout/vList5"/>
    <dgm:cxn modelId="{59C77F6A-727A-DB43-9F0C-D4BA8164D242}" type="presParOf" srcId="{28923677-4ED2-5346-96F7-FC80E510BF58}" destId="{B1C0DBD9-5587-FF44-9695-FAC2202A219B}" srcOrd="9" destOrd="0" presId="urn:microsoft.com/office/officeart/2005/8/layout/vList5"/>
    <dgm:cxn modelId="{9AC074D9-3043-E04E-BDB1-320CEEFB3FB9}" type="presParOf" srcId="{28923677-4ED2-5346-96F7-FC80E510BF58}" destId="{0B179E44-A611-574F-A4CA-B70987AC8047}" srcOrd="10" destOrd="0" presId="urn:microsoft.com/office/officeart/2005/8/layout/vList5"/>
    <dgm:cxn modelId="{A6DC26DB-EAE5-CB42-A531-22179E6C9DFE}" type="presParOf" srcId="{0B179E44-A611-574F-A4CA-B70987AC8047}" destId="{DA04429B-5180-2444-844F-5501D4D0F15B}" srcOrd="0" destOrd="0" presId="urn:microsoft.com/office/officeart/2005/8/layout/vList5"/>
    <dgm:cxn modelId="{9C2EF490-DACA-9B47-A83D-F110957FC085}" type="presParOf" srcId="{0B179E44-A611-574F-A4CA-B70987AC8047}" destId="{67F41F44-238C-D742-8B5D-008B7A1869DC}" srcOrd="1" destOrd="0" presId="urn:microsoft.com/office/officeart/2005/8/layout/vList5"/>
    <dgm:cxn modelId="{AE83D3AF-C412-4A4E-8860-A6944B392E0D}" type="presParOf" srcId="{28923677-4ED2-5346-96F7-FC80E510BF58}" destId="{C17FF271-0ED3-BF4D-B68B-DED515F5378C}" srcOrd="11" destOrd="0" presId="urn:microsoft.com/office/officeart/2005/8/layout/vList5"/>
    <dgm:cxn modelId="{593BE8E6-FF5F-3D41-9965-2F834A1A43C5}" type="presParOf" srcId="{28923677-4ED2-5346-96F7-FC80E510BF58}" destId="{E87B1FA8-6B69-964E-8EA3-7D5CDC8EE09C}" srcOrd="12" destOrd="0" presId="urn:microsoft.com/office/officeart/2005/8/layout/vList5"/>
    <dgm:cxn modelId="{2F66C38D-234C-7741-A917-9D68F80289B2}" type="presParOf" srcId="{E87B1FA8-6B69-964E-8EA3-7D5CDC8EE09C}" destId="{931C57C3-493F-8A4D-B03E-59F8DD025AC7}" srcOrd="0" destOrd="0" presId="urn:microsoft.com/office/officeart/2005/8/layout/vList5"/>
    <dgm:cxn modelId="{AC8C464B-DA0D-5340-8EF4-FF73C6966DAA}" type="presParOf" srcId="{E87B1FA8-6B69-964E-8EA3-7D5CDC8EE09C}" destId="{A3AE5F50-F2C1-B948-86D6-509BC2EEBF25}" srcOrd="1" destOrd="0" presId="urn:microsoft.com/office/officeart/2005/8/layout/vList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1</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dirty="0">
              <a:latin typeface="Book Antiqua" panose="02040602050305030304" pitchFamily="18" charset="0"/>
            </a:rPr>
            <a:t>Can a smaller Large Language Model (LLM) adapt well to an unseen domain using a parameter-efficient fine-tuning method and perform effectively on the task of summarization?</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4</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b="0" i="0" dirty="0">
              <a:latin typeface="Book Antiqua" panose="02040602050305030304" pitchFamily="18" charset="0"/>
            </a:rPr>
            <a:t>After training an LLM on multiple high-resource domains, can it achieve strong performance on an unseen low-resource domain?</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2</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b="0" i="0" dirty="0">
              <a:latin typeface="Book Antiqua" panose="02040602050305030304" pitchFamily="18" charset="0"/>
            </a:rPr>
            <a:t>Can we leverage multiple parameter-efficient fine-tuning techniques to enable an LLM to simultaneously learn and perform well across various domains?</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3</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b="0" i="0" dirty="0">
              <a:latin typeface="Book Antiqua" panose="02040602050305030304" pitchFamily="18" charset="0"/>
            </a:rPr>
            <a:t>Are there parameter-efficient fine-tuning techniques that enable an LLM to adapt well to a specific domain, or do they perform with similar efficacy across multiple domains?</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pPr algn="l"/>
          <a:r>
            <a:rPr lang="en-IN" sz="1600" dirty="0">
              <a:latin typeface="Book Antiqua" panose="02040602050305030304" pitchFamily="18" charset="0"/>
            </a:rPr>
            <a:t>Smaller LLM effectively adapted to new and diverse domains when aided by parameter- efficient fine-tuning (PEFT) methods  </a:t>
          </a:r>
          <a:endParaRPr lang="en-GB" sz="1600" dirty="0">
            <a:latin typeface="Book Antiqua" panose="02040602050305030304" pitchFamily="18" charset="0"/>
          </a:endParaRP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808687"/>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pPr algn="l"/>
          <a:r>
            <a:rPr lang="en-IN" sz="1600" dirty="0">
              <a:latin typeface="Book Antiqua" panose="02040602050305030304" pitchFamily="18" charset="0"/>
            </a:rPr>
            <a:t>Storing and deploying these adapters is resource-efficient </a:t>
          </a:r>
          <a:endParaRPr lang="en-GB" sz="1600" dirty="0">
            <a:latin typeface="Book Antiqua" panose="02040602050305030304" pitchFamily="18" charset="0"/>
          </a:endParaRP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808687"/>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pPr algn="l"/>
          <a:r>
            <a:rPr lang="en-IN" sz="1600" dirty="0">
              <a:latin typeface="Book Antiqua" panose="02040602050305030304" pitchFamily="18" charset="0"/>
            </a:rPr>
            <a:t>PEFTs: OFT &amp; </a:t>
          </a:r>
          <a:r>
            <a:rPr lang="en-IN" sz="1600" dirty="0" err="1">
              <a:latin typeface="Book Antiqua" panose="02040602050305030304" pitchFamily="18" charset="0"/>
            </a:rPr>
            <a:t>LoRA</a:t>
          </a:r>
          <a:r>
            <a:rPr lang="en-IN" sz="1600" dirty="0">
              <a:latin typeface="Book Antiqua" panose="02040602050305030304" pitchFamily="18" charset="0"/>
            </a:rPr>
            <a:t> - medical domain;  </a:t>
          </a:r>
          <a:r>
            <a:rPr lang="en-IN" sz="1600" dirty="0" err="1">
              <a:latin typeface="Book Antiqua" panose="02040602050305030304" pitchFamily="18" charset="0"/>
            </a:rPr>
            <a:t>AdaLoRA</a:t>
          </a:r>
          <a:r>
            <a:rPr lang="en-IN" sz="1600" dirty="0">
              <a:latin typeface="Book Antiqua" panose="02040602050305030304" pitchFamily="18" charset="0"/>
            </a:rPr>
            <a:t> - robust performance across multiple domains </a:t>
          </a:r>
          <a:endParaRPr lang="en-GB" sz="1600" dirty="0">
            <a:latin typeface="Book Antiqua" panose="02040602050305030304" pitchFamily="18" charset="0"/>
          </a:endParaRP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808687" custLinFactNeighborX="-2940" custLinFactNeighborY="-21900"/>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pPr algn="l"/>
          <a:r>
            <a:rPr lang="en-IN" sz="1600" dirty="0">
              <a:latin typeface="Book Antiqua" panose="02040602050305030304" pitchFamily="18" charset="0"/>
            </a:rPr>
            <a:t>Multiple PEFTs - trained on different high-resource datasets - can improve performance on previously unseen low-resource data  </a:t>
          </a:r>
          <a:endParaRPr lang="en-GB" sz="1600" dirty="0">
            <a:latin typeface="Book Antiqua" panose="02040602050305030304" pitchFamily="18" charset="0"/>
          </a:endParaRP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808687" custLinFactNeighborX="0" custLinFactNeighborY="-89013"/>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2CB2A25C-8A28-6546-9850-7795B4E2AF76}">
      <dgm:prSet custT="1"/>
      <dgm:spPr>
        <a:solidFill>
          <a:srgbClr val="002043"/>
        </a:solidFill>
      </dgm:spPr>
      <dgm:t>
        <a:bodyPr/>
        <a:lstStyle/>
        <a:p>
          <a:pPr algn="l"/>
          <a:r>
            <a:rPr lang="en-IN" sz="1800" dirty="0">
              <a:solidFill>
                <a:schemeClr val="bg1"/>
              </a:solidFill>
              <a:latin typeface="Book Antiqua" panose="02040602050305030304" pitchFamily="18" charset="0"/>
            </a:rPr>
            <a:t>Lack new domain knowledge/domain expertise</a:t>
          </a:r>
        </a:p>
      </dgm:t>
    </dgm:pt>
    <dgm:pt modelId="{0C4FB652-4A4C-C145-AB48-B808841E3186}" type="parTrans" cxnId="{0334C3EC-E994-254C-BFBF-66AF689EE1D9}">
      <dgm:prSet/>
      <dgm:spPr/>
      <dgm:t>
        <a:bodyPr/>
        <a:lstStyle/>
        <a:p>
          <a:endParaRPr lang="en-GB" sz="1800"/>
        </a:p>
      </dgm:t>
    </dgm:pt>
    <dgm:pt modelId="{9B071C31-2B77-3D40-80E3-02DCBA368BB2}" type="sibTrans" cxnId="{0334C3EC-E994-254C-BFBF-66AF689EE1D9}">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268F6AB3-5ADD-5242-8AEE-E24D55494974}" type="pres">
      <dgm:prSet presAssocID="{2CB2A25C-8A28-6546-9850-7795B4E2AF76}" presName="horFlow" presStyleCnt="0"/>
      <dgm:spPr/>
    </dgm:pt>
    <dgm:pt modelId="{9EB6D6E9-142D-8B46-A534-B1D7FB8C0020}" type="pres">
      <dgm:prSet presAssocID="{2CB2A25C-8A28-6546-9850-7795B4E2AF76}" presName="bigChev" presStyleLbl="node1" presStyleIdx="0" presStyleCnt="1" custScaleX="614093"/>
      <dgm:spPr/>
    </dgm:pt>
  </dgm:ptLst>
  <dgm:cxnLst>
    <dgm:cxn modelId="{AD6A9733-D9D2-464A-97A8-FE5A7B5C9D7E}" type="presOf" srcId="{78EB55AD-4DD8-6C42-A602-DDBB3DE2F4CD}" destId="{8C3B3A95-E398-D940-B2F5-D3E179779DBB}" srcOrd="0" destOrd="0" presId="urn:microsoft.com/office/officeart/2005/8/layout/lProcess3"/>
    <dgm:cxn modelId="{38C003AF-2D88-454C-9B42-8F19E80407F4}" type="presOf" srcId="{2CB2A25C-8A28-6546-9850-7795B4E2AF76}" destId="{9EB6D6E9-142D-8B46-A534-B1D7FB8C0020}" srcOrd="0" destOrd="0" presId="urn:microsoft.com/office/officeart/2005/8/layout/lProcess3"/>
    <dgm:cxn modelId="{0334C3EC-E994-254C-BFBF-66AF689EE1D9}" srcId="{78EB55AD-4DD8-6C42-A602-DDBB3DE2F4CD}" destId="{2CB2A25C-8A28-6546-9850-7795B4E2AF76}" srcOrd="0" destOrd="0" parTransId="{0C4FB652-4A4C-C145-AB48-B808841E3186}" sibTransId="{9B071C31-2B77-3D40-80E3-02DCBA368BB2}"/>
    <dgm:cxn modelId="{499B55F5-5D6A-EB4A-825C-69B37793943E}" type="presParOf" srcId="{8C3B3A95-E398-D940-B2F5-D3E179779DBB}" destId="{268F6AB3-5ADD-5242-8AEE-E24D55494974}" srcOrd="0" destOrd="0" presId="urn:microsoft.com/office/officeart/2005/8/layout/lProcess3"/>
    <dgm:cxn modelId="{2555369F-A09A-D84C-9635-BE3D759B8D7E}" type="presParOf" srcId="{268F6AB3-5ADD-5242-8AEE-E24D55494974}" destId="{9EB6D6E9-142D-8B46-A534-B1D7FB8C0020}" srcOrd="0" destOrd="0" presId="urn:microsoft.com/office/officeart/2005/8/layout/lProcess3"/>
  </dgm:cxnLst>
  <dgm:bg/>
  <dgm:whole/>
  <dgm:extLst>
    <a:ext uri="http://schemas.microsoft.com/office/drawing/2008/diagram">
      <dsp:dataModelExt xmlns:dsp="http://schemas.microsoft.com/office/drawing/2008/diagram" relId="rId31"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pPr algn="l"/>
          <a:r>
            <a:rPr lang="en-IN" sz="1600" dirty="0">
              <a:latin typeface="Book Antiqua" panose="02040602050305030304" pitchFamily="18" charset="0"/>
            </a:rPr>
            <a:t>Perplexity should not be the only metric to judge the training of a LM</a:t>
          </a:r>
          <a:endParaRPr lang="en-GB" sz="1600" dirty="0">
            <a:latin typeface="Book Antiqua" panose="02040602050305030304" pitchFamily="18" charset="0"/>
          </a:endParaRP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808687"/>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Lst>
  <dgm:bg/>
  <dgm:whole/>
  <dgm:extLst>
    <a:ext uri="http://schemas.microsoft.com/office/drawing/2008/diagram">
      <dsp:dataModelExt xmlns:dsp="http://schemas.microsoft.com/office/drawing/2008/diagram" relId="rId30"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82AC6F7A-D800-2E4E-A0E5-4FCBFB077143}"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a:solidFill>
          <a:srgbClr val="98C6EB">
            <a:alpha val="90000"/>
          </a:srgbClr>
        </a:solidFill>
      </dgm:spPr>
      <dgm:t>
        <a:bodyPr/>
        <a:lstStyle/>
        <a:p>
          <a:pPr algn="l"/>
          <a:r>
            <a:rPr lang="en-IN" sz="1600" dirty="0">
              <a:latin typeface="Book Antiqua" panose="02040602050305030304" pitchFamily="18" charset="0"/>
            </a:rPr>
            <a:t>Only best-performing PEFTs were evaluated in combination settings  </a:t>
          </a:r>
          <a:endParaRPr lang="en-GB" sz="1600" dirty="0">
            <a:latin typeface="Book Antiqua" panose="02040602050305030304" pitchFamily="18" charset="0"/>
          </a:endParaRP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509B5B7E-66A0-F94B-8392-B9D31F151D81}">
      <dgm:prSet phldrT="[Text]" custT="1"/>
      <dgm:spPr/>
      <dgm:t>
        <a:bodyPr/>
        <a:lstStyle/>
        <a:p>
          <a:pPr algn="ctr"/>
          <a:r>
            <a:rPr lang="en-GB" sz="1600" dirty="0">
              <a:latin typeface="Book Antiqua" panose="02040602050305030304" pitchFamily="18" charset="0"/>
            </a:rPr>
            <a:t>Limitations</a:t>
          </a:r>
        </a:p>
      </dgm:t>
    </dgm:pt>
    <dgm:pt modelId="{A6D8734C-D1FB-064C-B25A-9BF82ECD7E4A}" type="parTrans" cxnId="{B9B09840-6F15-284F-91AE-D973E6A307AA}">
      <dgm:prSet/>
      <dgm:spPr/>
      <dgm:t>
        <a:bodyPr/>
        <a:lstStyle/>
        <a:p>
          <a:endParaRPr lang="en-GB"/>
        </a:p>
      </dgm:t>
    </dgm:pt>
    <dgm:pt modelId="{10EA5964-85B8-8740-B2D5-4499581D3783}" type="sibTrans" cxnId="{B9B09840-6F15-284F-91AE-D973E6A307AA}">
      <dgm:prSet/>
      <dgm:spPr/>
      <dgm:t>
        <a:bodyPr/>
        <a:lstStyle/>
        <a:p>
          <a:endParaRPr lang="en-GB"/>
        </a:p>
      </dgm:t>
    </dgm:pt>
    <dgm:pt modelId="{142F7F56-0A88-4A4D-99DA-EC0A4C1E0BE6}">
      <dgm:prSet phldrT="[Text]" custT="1"/>
      <dgm:spPr>
        <a:solidFill>
          <a:srgbClr val="98C6EB">
            <a:alpha val="90000"/>
          </a:srgbClr>
        </a:solidFill>
      </dgm:spPr>
      <dgm:t>
        <a:bodyPr/>
        <a:lstStyle/>
        <a:p>
          <a:pPr algn="l"/>
          <a:r>
            <a:rPr lang="en-IN" sz="1600" dirty="0">
              <a:latin typeface="Book Antiqua" panose="02040602050305030304" pitchFamily="18" charset="0"/>
            </a:rPr>
            <a:t>Shortest articles selected due to context window limitations</a:t>
          </a:r>
          <a:endParaRPr lang="en-GB" sz="1600" dirty="0">
            <a:latin typeface="Book Antiqua" panose="02040602050305030304" pitchFamily="18" charset="0"/>
          </a:endParaRPr>
        </a:p>
      </dgm:t>
    </dgm:pt>
    <dgm:pt modelId="{8CB34117-B22A-9243-9007-806A40D92D60}" type="parTrans" cxnId="{CC0CD178-79EF-B847-8067-FAF5B79A7014}">
      <dgm:prSet/>
      <dgm:spPr/>
      <dgm:t>
        <a:bodyPr/>
        <a:lstStyle/>
        <a:p>
          <a:endParaRPr lang="en-GB"/>
        </a:p>
      </dgm:t>
    </dgm:pt>
    <dgm:pt modelId="{9EE8076A-BA1F-B446-BDB1-C5BEC823B12F}" type="sibTrans" cxnId="{CC0CD178-79EF-B847-8067-FAF5B79A7014}">
      <dgm:prSet/>
      <dgm:spPr/>
      <dgm:t>
        <a:bodyPr/>
        <a:lstStyle/>
        <a:p>
          <a:endParaRPr lang="en-GB"/>
        </a:p>
      </dgm:t>
    </dgm:pt>
    <dgm:pt modelId="{34F81F97-0C08-D645-AF33-6AED2F1007EF}">
      <dgm:prSet phldrT="[Text]" custT="1"/>
      <dgm:spPr>
        <a:solidFill>
          <a:srgbClr val="98C6EB">
            <a:alpha val="90000"/>
          </a:srgbClr>
        </a:solidFill>
      </dgm:spPr>
      <dgm:t>
        <a:bodyPr/>
        <a:lstStyle/>
        <a:p>
          <a:pPr algn="l"/>
          <a:r>
            <a:rPr lang="en-IN" sz="1600" dirty="0">
              <a:latin typeface="Book Antiqua" panose="02040602050305030304" pitchFamily="18" charset="0"/>
            </a:rPr>
            <a:t>Combining more than two PEFTs for inference often led to performance degradation</a:t>
          </a:r>
          <a:endParaRPr lang="en-GB" sz="1600" dirty="0">
            <a:latin typeface="Book Antiqua" panose="02040602050305030304" pitchFamily="18" charset="0"/>
          </a:endParaRPr>
        </a:p>
      </dgm:t>
    </dgm:pt>
    <dgm:pt modelId="{E29D166E-5F4C-9A49-B977-AF077D42363C}" type="parTrans" cxnId="{8CF68884-6F06-2D4F-B069-5DBF023FBB38}">
      <dgm:prSet/>
      <dgm:spPr/>
      <dgm:t>
        <a:bodyPr/>
        <a:lstStyle/>
        <a:p>
          <a:endParaRPr lang="en-GB"/>
        </a:p>
      </dgm:t>
    </dgm:pt>
    <dgm:pt modelId="{6AEC8D11-4DA2-454D-A69F-962E14F68103}" type="sibTrans" cxnId="{8CF68884-6F06-2D4F-B069-5DBF023FBB38}">
      <dgm:prSet/>
      <dgm:spPr/>
      <dgm:t>
        <a:bodyPr/>
        <a:lstStyle/>
        <a:p>
          <a:endParaRPr lang="en-GB"/>
        </a:p>
      </dgm:t>
    </dgm:pt>
    <dgm:pt modelId="{5F1765C0-5944-BB4B-A941-FF34570764AE}" type="pres">
      <dgm:prSet presAssocID="{82AC6F7A-D800-2E4E-A0E5-4FCBFB077143}" presName="diagram" presStyleCnt="0">
        <dgm:presLayoutVars>
          <dgm:chPref val="1"/>
          <dgm:dir/>
          <dgm:animOne val="branch"/>
          <dgm:animLvl val="lvl"/>
          <dgm:resizeHandles/>
        </dgm:presLayoutVars>
      </dgm:prSet>
      <dgm:spPr/>
    </dgm:pt>
    <dgm:pt modelId="{6BD88568-E284-4848-8729-8373C353411A}" type="pres">
      <dgm:prSet presAssocID="{509B5B7E-66A0-F94B-8392-B9D31F151D81}" presName="root" presStyleCnt="0"/>
      <dgm:spPr/>
    </dgm:pt>
    <dgm:pt modelId="{F8E0A011-2FFB-DD44-847D-B41919794013}" type="pres">
      <dgm:prSet presAssocID="{509B5B7E-66A0-F94B-8392-B9D31F151D81}" presName="rootComposite" presStyleCnt="0"/>
      <dgm:spPr/>
    </dgm:pt>
    <dgm:pt modelId="{2BD0C978-87A3-AA44-8690-3DB0007F048E}" type="pres">
      <dgm:prSet presAssocID="{509B5B7E-66A0-F94B-8392-B9D31F151D81}" presName="rootText" presStyleLbl="node1" presStyleIdx="0" presStyleCnt="1" custScaleX="39642" custScaleY="44946" custLinFactNeighborX="-9249" custLinFactNeighborY="492"/>
      <dgm:spPr/>
    </dgm:pt>
    <dgm:pt modelId="{81FFEAF3-A152-7C45-B39A-F1E8BD495EEC}" type="pres">
      <dgm:prSet presAssocID="{509B5B7E-66A0-F94B-8392-B9D31F151D81}" presName="rootConnector" presStyleLbl="node1" presStyleIdx="0" presStyleCnt="1"/>
      <dgm:spPr/>
    </dgm:pt>
    <dgm:pt modelId="{35D58E59-A2AD-5B4B-8BF2-1E3A9EA5D42B}" type="pres">
      <dgm:prSet presAssocID="{509B5B7E-66A0-F94B-8392-B9D31F151D81}" presName="childShape" presStyleCnt="0"/>
      <dgm:spPr/>
    </dgm:pt>
    <dgm:pt modelId="{B5575F22-4E81-FA43-BBA7-D1315D4EA477}" type="pres">
      <dgm:prSet presAssocID="{00F40B85-7907-FE48-ADAC-157D5ED77C0F}" presName="Name13" presStyleLbl="parChTrans1D2" presStyleIdx="0" presStyleCnt="3"/>
      <dgm:spPr/>
    </dgm:pt>
    <dgm:pt modelId="{8B5A6E11-2513-754E-B6F7-46F4903B2C2A}" type="pres">
      <dgm:prSet presAssocID="{B7774334-B4C8-7B43-9DD5-0914A86784B8}" presName="childText" presStyleLbl="bgAcc1" presStyleIdx="0" presStyleCnt="3" custScaleX="134675" custScaleY="39549" custLinFactNeighborX="25" custLinFactNeighborY="-12809">
        <dgm:presLayoutVars>
          <dgm:bulletEnabled val="1"/>
        </dgm:presLayoutVars>
      </dgm:prSet>
      <dgm:spPr/>
    </dgm:pt>
    <dgm:pt modelId="{979F96CD-9C6B-6A47-8924-C20DE61221AD}" type="pres">
      <dgm:prSet presAssocID="{8CB34117-B22A-9243-9007-806A40D92D60}" presName="Name13" presStyleLbl="parChTrans1D2" presStyleIdx="1" presStyleCnt="3"/>
      <dgm:spPr/>
    </dgm:pt>
    <dgm:pt modelId="{D711B276-A3C7-604A-996F-9D46AD3C30DF}" type="pres">
      <dgm:prSet presAssocID="{142F7F56-0A88-4A4D-99DA-EC0A4C1E0BE6}" presName="childText" presStyleLbl="bgAcc1" presStyleIdx="1" presStyleCnt="3" custScaleX="134687" custScaleY="39610" custLinFactNeighborX="-160" custLinFactNeighborY="-19205">
        <dgm:presLayoutVars>
          <dgm:bulletEnabled val="1"/>
        </dgm:presLayoutVars>
      </dgm:prSet>
      <dgm:spPr/>
    </dgm:pt>
    <dgm:pt modelId="{F8B24966-252C-6441-B8C6-541D7CD065AE}" type="pres">
      <dgm:prSet presAssocID="{E29D166E-5F4C-9A49-B977-AF077D42363C}" presName="Name13" presStyleLbl="parChTrans1D2" presStyleIdx="2" presStyleCnt="3"/>
      <dgm:spPr/>
    </dgm:pt>
    <dgm:pt modelId="{5EF8E20F-EFD7-FA4B-8DB5-E552BA301E7B}" type="pres">
      <dgm:prSet presAssocID="{34F81F97-0C08-D645-AF33-6AED2F1007EF}" presName="childText" presStyleLbl="bgAcc1" presStyleIdx="2" presStyleCnt="3" custScaleX="134687" custScaleY="39610" custLinFactNeighborX="-160" custLinFactNeighborY="-28910">
        <dgm:presLayoutVars>
          <dgm:bulletEnabled val="1"/>
        </dgm:presLayoutVars>
      </dgm:prSet>
      <dgm:spPr/>
    </dgm:pt>
  </dgm:ptLst>
  <dgm:cxnLst>
    <dgm:cxn modelId="{CEA8BB14-2927-364C-A34A-E3697BAB380C}" type="presOf" srcId="{E29D166E-5F4C-9A49-B977-AF077D42363C}" destId="{F8B24966-252C-6441-B8C6-541D7CD065AE}" srcOrd="0" destOrd="0" presId="urn:microsoft.com/office/officeart/2005/8/layout/hierarchy3"/>
    <dgm:cxn modelId="{28D8D31F-2656-E44B-800E-FE7BD33AB0C5}" type="presOf" srcId="{509B5B7E-66A0-F94B-8392-B9D31F151D81}" destId="{2BD0C978-87A3-AA44-8690-3DB0007F048E}" srcOrd="0" destOrd="0" presId="urn:microsoft.com/office/officeart/2005/8/layout/hierarchy3"/>
    <dgm:cxn modelId="{BE936523-E01D-5841-8B19-6A550227BD6D}" type="presOf" srcId="{142F7F56-0A88-4A4D-99DA-EC0A4C1E0BE6}" destId="{D711B276-A3C7-604A-996F-9D46AD3C30DF}" srcOrd="0" destOrd="0" presId="urn:microsoft.com/office/officeart/2005/8/layout/hierarchy3"/>
    <dgm:cxn modelId="{B9B09840-6F15-284F-91AE-D973E6A307AA}" srcId="{82AC6F7A-D800-2E4E-A0E5-4FCBFB077143}" destId="{509B5B7E-66A0-F94B-8392-B9D31F151D81}" srcOrd="0" destOrd="0" parTransId="{A6D8734C-D1FB-064C-B25A-9BF82ECD7E4A}" sibTransId="{10EA5964-85B8-8740-B2D5-4499581D3783}"/>
    <dgm:cxn modelId="{68B76347-05BF-D64E-8A21-EEC54284619B}" type="presOf" srcId="{509B5B7E-66A0-F94B-8392-B9D31F151D81}" destId="{81FFEAF3-A152-7C45-B39A-F1E8BD495EEC}" srcOrd="1" destOrd="0" presId="urn:microsoft.com/office/officeart/2005/8/layout/hierarchy3"/>
    <dgm:cxn modelId="{CC0CD178-79EF-B847-8067-FAF5B79A7014}" srcId="{509B5B7E-66A0-F94B-8392-B9D31F151D81}" destId="{142F7F56-0A88-4A4D-99DA-EC0A4C1E0BE6}" srcOrd="1" destOrd="0" parTransId="{8CB34117-B22A-9243-9007-806A40D92D60}" sibTransId="{9EE8076A-BA1F-B446-BDB1-C5BEC823B12F}"/>
    <dgm:cxn modelId="{51F9B27F-D9BB-8544-B245-A43813C94B43}" srcId="{509B5B7E-66A0-F94B-8392-B9D31F151D81}" destId="{B7774334-B4C8-7B43-9DD5-0914A86784B8}" srcOrd="0" destOrd="0" parTransId="{00F40B85-7907-FE48-ADAC-157D5ED77C0F}" sibTransId="{677268A8-79FF-1043-804F-5296AF36DDEE}"/>
    <dgm:cxn modelId="{8CF68884-6F06-2D4F-B069-5DBF023FBB38}" srcId="{509B5B7E-66A0-F94B-8392-B9D31F151D81}" destId="{34F81F97-0C08-D645-AF33-6AED2F1007EF}" srcOrd="2" destOrd="0" parTransId="{E29D166E-5F4C-9A49-B977-AF077D42363C}" sibTransId="{6AEC8D11-4DA2-454D-A69F-962E14F68103}"/>
    <dgm:cxn modelId="{01FA4D9E-D85E-EE4A-B8FE-6657EF1E962A}" type="presOf" srcId="{B7774334-B4C8-7B43-9DD5-0914A86784B8}" destId="{8B5A6E11-2513-754E-B6F7-46F4903B2C2A}" srcOrd="0" destOrd="0" presId="urn:microsoft.com/office/officeart/2005/8/layout/hierarchy3"/>
    <dgm:cxn modelId="{A8CDF4A3-C3AA-4E40-9291-9D1520AEB8DB}" type="presOf" srcId="{82AC6F7A-D800-2E4E-A0E5-4FCBFB077143}" destId="{5F1765C0-5944-BB4B-A941-FF34570764AE}" srcOrd="0" destOrd="0" presId="urn:microsoft.com/office/officeart/2005/8/layout/hierarchy3"/>
    <dgm:cxn modelId="{E8F4D3BC-B00F-4540-9C18-862A4E3EC7C5}" type="presOf" srcId="{00F40B85-7907-FE48-ADAC-157D5ED77C0F}" destId="{B5575F22-4E81-FA43-BBA7-D1315D4EA477}" srcOrd="0" destOrd="0" presId="urn:microsoft.com/office/officeart/2005/8/layout/hierarchy3"/>
    <dgm:cxn modelId="{DFA183CB-9BED-9548-9279-9CC12D6BCBE3}" type="presOf" srcId="{34F81F97-0C08-D645-AF33-6AED2F1007EF}" destId="{5EF8E20F-EFD7-FA4B-8DB5-E552BA301E7B}" srcOrd="0" destOrd="0" presId="urn:microsoft.com/office/officeart/2005/8/layout/hierarchy3"/>
    <dgm:cxn modelId="{CFA08CCC-3FFB-2041-98A3-1F4996237358}" type="presOf" srcId="{8CB34117-B22A-9243-9007-806A40D92D60}" destId="{979F96CD-9C6B-6A47-8924-C20DE61221AD}" srcOrd="0" destOrd="0" presId="urn:microsoft.com/office/officeart/2005/8/layout/hierarchy3"/>
    <dgm:cxn modelId="{A4F0363A-434F-FF42-9476-B4B8D61B5ADF}" type="presParOf" srcId="{5F1765C0-5944-BB4B-A941-FF34570764AE}" destId="{6BD88568-E284-4848-8729-8373C353411A}" srcOrd="0" destOrd="0" presId="urn:microsoft.com/office/officeart/2005/8/layout/hierarchy3"/>
    <dgm:cxn modelId="{3C2D6EE8-6BA9-D846-857D-7FACF5689656}" type="presParOf" srcId="{6BD88568-E284-4848-8729-8373C353411A}" destId="{F8E0A011-2FFB-DD44-847D-B41919794013}" srcOrd="0" destOrd="0" presId="urn:microsoft.com/office/officeart/2005/8/layout/hierarchy3"/>
    <dgm:cxn modelId="{C25A8429-6F53-E747-8819-2499640691D8}" type="presParOf" srcId="{F8E0A011-2FFB-DD44-847D-B41919794013}" destId="{2BD0C978-87A3-AA44-8690-3DB0007F048E}" srcOrd="0" destOrd="0" presId="urn:microsoft.com/office/officeart/2005/8/layout/hierarchy3"/>
    <dgm:cxn modelId="{96D72D53-6269-8C4A-9EA7-4EC2452F63F7}" type="presParOf" srcId="{F8E0A011-2FFB-DD44-847D-B41919794013}" destId="{81FFEAF3-A152-7C45-B39A-F1E8BD495EEC}" srcOrd="1" destOrd="0" presId="urn:microsoft.com/office/officeart/2005/8/layout/hierarchy3"/>
    <dgm:cxn modelId="{D0A56512-D4E0-6F49-81F7-9CC9231457BC}" type="presParOf" srcId="{6BD88568-E284-4848-8729-8373C353411A}" destId="{35D58E59-A2AD-5B4B-8BF2-1E3A9EA5D42B}" srcOrd="1" destOrd="0" presId="urn:microsoft.com/office/officeart/2005/8/layout/hierarchy3"/>
    <dgm:cxn modelId="{D8E3B482-D4D4-2445-8495-C0A0E40AE1B6}" type="presParOf" srcId="{35D58E59-A2AD-5B4B-8BF2-1E3A9EA5D42B}" destId="{B5575F22-4E81-FA43-BBA7-D1315D4EA477}" srcOrd="0" destOrd="0" presId="urn:microsoft.com/office/officeart/2005/8/layout/hierarchy3"/>
    <dgm:cxn modelId="{7BEC943C-9DC2-8B4A-AAFB-6B1946495147}" type="presParOf" srcId="{35D58E59-A2AD-5B4B-8BF2-1E3A9EA5D42B}" destId="{8B5A6E11-2513-754E-B6F7-46F4903B2C2A}" srcOrd="1" destOrd="0" presId="urn:microsoft.com/office/officeart/2005/8/layout/hierarchy3"/>
    <dgm:cxn modelId="{02510F0F-43E1-B149-9601-AB4D6D54E7F8}" type="presParOf" srcId="{35D58E59-A2AD-5B4B-8BF2-1E3A9EA5D42B}" destId="{979F96CD-9C6B-6A47-8924-C20DE61221AD}" srcOrd="2" destOrd="0" presId="urn:microsoft.com/office/officeart/2005/8/layout/hierarchy3"/>
    <dgm:cxn modelId="{D78535BF-FC79-C64E-8856-E87EF3A3B591}" type="presParOf" srcId="{35D58E59-A2AD-5B4B-8BF2-1E3A9EA5D42B}" destId="{D711B276-A3C7-604A-996F-9D46AD3C30DF}" srcOrd="3" destOrd="0" presId="urn:microsoft.com/office/officeart/2005/8/layout/hierarchy3"/>
    <dgm:cxn modelId="{3DBE6DFC-88A5-5049-AB12-E379A274A2B9}" type="presParOf" srcId="{35D58E59-A2AD-5B4B-8BF2-1E3A9EA5D42B}" destId="{F8B24966-252C-6441-B8C6-541D7CD065AE}" srcOrd="4" destOrd="0" presId="urn:microsoft.com/office/officeart/2005/8/layout/hierarchy3"/>
    <dgm:cxn modelId="{3E4CDFFA-45FE-3B42-9C89-9F1C7E7AE93E}" type="presParOf" srcId="{35D58E59-A2AD-5B4B-8BF2-1E3A9EA5D42B}" destId="{5EF8E20F-EFD7-FA4B-8DB5-E552BA301E7B}" srcOrd="5" destOrd="0" presId="urn:microsoft.com/office/officeart/2005/8/layout/hierarchy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82AC6F7A-D800-2E4E-A0E5-4FCBFB077143}" type="doc">
      <dgm:prSet loTypeId="urn:microsoft.com/office/officeart/2005/8/layout/hierarchy3" loCatId="process"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a:solidFill>
          <a:srgbClr val="98C6EB">
            <a:alpha val="90000"/>
          </a:srgbClr>
        </a:solidFill>
      </dgm:spPr>
      <dgm:t>
        <a:bodyPr/>
        <a:lstStyle/>
        <a:p>
          <a:pPr algn="l"/>
          <a:r>
            <a:rPr lang="en-IN" sz="1600" noProof="0" dirty="0" err="1">
              <a:latin typeface="Book Antiqua" panose="02040602050305030304" pitchFamily="18" charset="0"/>
            </a:rPr>
            <a:t>Analyze</a:t>
          </a:r>
          <a:r>
            <a:rPr lang="en-IN" sz="1600" dirty="0">
              <a:latin typeface="Book Antiqua" panose="02040602050305030304" pitchFamily="18" charset="0"/>
            </a:rPr>
            <a:t> adapters available on </a:t>
          </a:r>
          <a:r>
            <a:rPr lang="en-IN" sz="1600" dirty="0" err="1">
              <a:latin typeface="Book Antiqua" panose="02040602050305030304" pitchFamily="18" charset="0"/>
            </a:rPr>
            <a:t>AdapterHub</a:t>
          </a:r>
          <a:endParaRPr lang="en-GB" sz="1600" dirty="0">
            <a:latin typeface="Book Antiqua" panose="02040602050305030304" pitchFamily="18" charset="0"/>
          </a:endParaRP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509B5B7E-66A0-F94B-8392-B9D31F151D81}">
      <dgm:prSet phldrT="[Text]" custT="1"/>
      <dgm:spPr/>
      <dgm:t>
        <a:bodyPr/>
        <a:lstStyle/>
        <a:p>
          <a:pPr algn="ctr"/>
          <a:r>
            <a:rPr lang="en-GB" sz="1600" dirty="0">
              <a:latin typeface="Book Antiqua" panose="02040602050305030304" pitchFamily="18" charset="0"/>
            </a:rPr>
            <a:t>Future Work</a:t>
          </a:r>
        </a:p>
      </dgm:t>
    </dgm:pt>
    <dgm:pt modelId="{A6D8734C-D1FB-064C-B25A-9BF82ECD7E4A}" type="parTrans" cxnId="{B9B09840-6F15-284F-91AE-D973E6A307AA}">
      <dgm:prSet/>
      <dgm:spPr/>
      <dgm:t>
        <a:bodyPr/>
        <a:lstStyle/>
        <a:p>
          <a:endParaRPr lang="en-GB"/>
        </a:p>
      </dgm:t>
    </dgm:pt>
    <dgm:pt modelId="{10EA5964-85B8-8740-B2D5-4499581D3783}" type="sibTrans" cxnId="{B9B09840-6F15-284F-91AE-D973E6A307AA}">
      <dgm:prSet/>
      <dgm:spPr/>
      <dgm:t>
        <a:bodyPr/>
        <a:lstStyle/>
        <a:p>
          <a:endParaRPr lang="en-GB"/>
        </a:p>
      </dgm:t>
    </dgm:pt>
    <dgm:pt modelId="{142F7F56-0A88-4A4D-99DA-EC0A4C1E0BE6}">
      <dgm:prSet phldrT="[Text]" custT="1"/>
      <dgm:spPr>
        <a:solidFill>
          <a:srgbClr val="98C6EB">
            <a:alpha val="90000"/>
          </a:srgbClr>
        </a:solidFill>
      </dgm:spPr>
      <dgm:t>
        <a:bodyPr/>
        <a:lstStyle/>
        <a:p>
          <a:pPr algn="l"/>
          <a:r>
            <a:rPr lang="en-IN" sz="1600" dirty="0">
              <a:latin typeface="Book Antiqua" panose="02040602050305030304" pitchFamily="18" charset="0"/>
            </a:rPr>
            <a:t>Exploring effective combination of more than two PEFTs</a:t>
          </a:r>
          <a:endParaRPr lang="en-GB" sz="1600" dirty="0">
            <a:latin typeface="Book Antiqua" panose="02040602050305030304" pitchFamily="18" charset="0"/>
          </a:endParaRPr>
        </a:p>
      </dgm:t>
    </dgm:pt>
    <dgm:pt modelId="{8CB34117-B22A-9243-9007-806A40D92D60}" type="parTrans" cxnId="{CC0CD178-79EF-B847-8067-FAF5B79A7014}">
      <dgm:prSet/>
      <dgm:spPr/>
      <dgm:t>
        <a:bodyPr/>
        <a:lstStyle/>
        <a:p>
          <a:endParaRPr lang="en-GB"/>
        </a:p>
      </dgm:t>
    </dgm:pt>
    <dgm:pt modelId="{9EE8076A-BA1F-B446-BDB1-C5BEC823B12F}" type="sibTrans" cxnId="{CC0CD178-79EF-B847-8067-FAF5B79A7014}">
      <dgm:prSet/>
      <dgm:spPr/>
      <dgm:t>
        <a:bodyPr/>
        <a:lstStyle/>
        <a:p>
          <a:endParaRPr lang="en-GB"/>
        </a:p>
      </dgm:t>
    </dgm:pt>
    <dgm:pt modelId="{34F81F97-0C08-D645-AF33-6AED2F1007EF}">
      <dgm:prSet phldrT="[Text]" custT="1"/>
      <dgm:spPr>
        <a:solidFill>
          <a:srgbClr val="98C6EB">
            <a:alpha val="90000"/>
          </a:srgbClr>
        </a:solidFill>
      </dgm:spPr>
      <dgm:t>
        <a:bodyPr/>
        <a:lstStyle/>
        <a:p>
          <a:pPr algn="l"/>
          <a:r>
            <a:rPr lang="en-IN" sz="1600" dirty="0">
              <a:latin typeface="Book Antiqua" panose="02040602050305030304" pitchFamily="18" charset="0"/>
            </a:rPr>
            <a:t>Exploring more domains with other PEFTs</a:t>
          </a:r>
          <a:endParaRPr lang="en-GB" sz="1600" dirty="0">
            <a:latin typeface="Book Antiqua" panose="02040602050305030304" pitchFamily="18" charset="0"/>
          </a:endParaRPr>
        </a:p>
      </dgm:t>
    </dgm:pt>
    <dgm:pt modelId="{E29D166E-5F4C-9A49-B977-AF077D42363C}" type="parTrans" cxnId="{8CF68884-6F06-2D4F-B069-5DBF023FBB38}">
      <dgm:prSet/>
      <dgm:spPr/>
      <dgm:t>
        <a:bodyPr/>
        <a:lstStyle/>
        <a:p>
          <a:endParaRPr lang="en-GB"/>
        </a:p>
      </dgm:t>
    </dgm:pt>
    <dgm:pt modelId="{6AEC8D11-4DA2-454D-A69F-962E14F68103}" type="sibTrans" cxnId="{8CF68884-6F06-2D4F-B069-5DBF023FBB38}">
      <dgm:prSet/>
      <dgm:spPr/>
      <dgm:t>
        <a:bodyPr/>
        <a:lstStyle/>
        <a:p>
          <a:endParaRPr lang="en-GB"/>
        </a:p>
      </dgm:t>
    </dgm:pt>
    <dgm:pt modelId="{5F1765C0-5944-BB4B-A941-FF34570764AE}" type="pres">
      <dgm:prSet presAssocID="{82AC6F7A-D800-2E4E-A0E5-4FCBFB077143}" presName="diagram" presStyleCnt="0">
        <dgm:presLayoutVars>
          <dgm:chPref val="1"/>
          <dgm:dir/>
          <dgm:animOne val="branch"/>
          <dgm:animLvl val="lvl"/>
          <dgm:resizeHandles/>
        </dgm:presLayoutVars>
      </dgm:prSet>
      <dgm:spPr/>
    </dgm:pt>
    <dgm:pt modelId="{6BD88568-E284-4848-8729-8373C353411A}" type="pres">
      <dgm:prSet presAssocID="{509B5B7E-66A0-F94B-8392-B9D31F151D81}" presName="root" presStyleCnt="0"/>
      <dgm:spPr/>
    </dgm:pt>
    <dgm:pt modelId="{F8E0A011-2FFB-DD44-847D-B41919794013}" type="pres">
      <dgm:prSet presAssocID="{509B5B7E-66A0-F94B-8392-B9D31F151D81}" presName="rootComposite" presStyleCnt="0"/>
      <dgm:spPr/>
    </dgm:pt>
    <dgm:pt modelId="{2BD0C978-87A3-AA44-8690-3DB0007F048E}" type="pres">
      <dgm:prSet presAssocID="{509B5B7E-66A0-F94B-8392-B9D31F151D81}" presName="rootText" presStyleLbl="node1" presStyleIdx="0" presStyleCnt="1" custScaleX="39642" custScaleY="44946" custLinFactNeighborX="-9249" custLinFactNeighborY="492"/>
      <dgm:spPr/>
    </dgm:pt>
    <dgm:pt modelId="{81FFEAF3-A152-7C45-B39A-F1E8BD495EEC}" type="pres">
      <dgm:prSet presAssocID="{509B5B7E-66A0-F94B-8392-B9D31F151D81}" presName="rootConnector" presStyleLbl="node1" presStyleIdx="0" presStyleCnt="1"/>
      <dgm:spPr/>
    </dgm:pt>
    <dgm:pt modelId="{35D58E59-A2AD-5B4B-8BF2-1E3A9EA5D42B}" type="pres">
      <dgm:prSet presAssocID="{509B5B7E-66A0-F94B-8392-B9D31F151D81}" presName="childShape" presStyleCnt="0"/>
      <dgm:spPr/>
    </dgm:pt>
    <dgm:pt modelId="{B5575F22-4E81-FA43-BBA7-D1315D4EA477}" type="pres">
      <dgm:prSet presAssocID="{00F40B85-7907-FE48-ADAC-157D5ED77C0F}" presName="Name13" presStyleLbl="parChTrans1D2" presStyleIdx="0" presStyleCnt="3"/>
      <dgm:spPr/>
    </dgm:pt>
    <dgm:pt modelId="{8B5A6E11-2513-754E-B6F7-46F4903B2C2A}" type="pres">
      <dgm:prSet presAssocID="{B7774334-B4C8-7B43-9DD5-0914A86784B8}" presName="childText" presStyleLbl="bgAcc1" presStyleIdx="0" presStyleCnt="3" custScaleX="134675" custScaleY="39549" custLinFactNeighborX="25" custLinFactNeighborY="-12809">
        <dgm:presLayoutVars>
          <dgm:bulletEnabled val="1"/>
        </dgm:presLayoutVars>
      </dgm:prSet>
      <dgm:spPr/>
    </dgm:pt>
    <dgm:pt modelId="{979F96CD-9C6B-6A47-8924-C20DE61221AD}" type="pres">
      <dgm:prSet presAssocID="{8CB34117-B22A-9243-9007-806A40D92D60}" presName="Name13" presStyleLbl="parChTrans1D2" presStyleIdx="1" presStyleCnt="3"/>
      <dgm:spPr/>
    </dgm:pt>
    <dgm:pt modelId="{D711B276-A3C7-604A-996F-9D46AD3C30DF}" type="pres">
      <dgm:prSet presAssocID="{142F7F56-0A88-4A4D-99DA-EC0A4C1E0BE6}" presName="childText" presStyleLbl="bgAcc1" presStyleIdx="1" presStyleCnt="3" custScaleX="134687" custScaleY="39610" custLinFactNeighborX="-160" custLinFactNeighborY="-19205">
        <dgm:presLayoutVars>
          <dgm:bulletEnabled val="1"/>
        </dgm:presLayoutVars>
      </dgm:prSet>
      <dgm:spPr/>
    </dgm:pt>
    <dgm:pt modelId="{F8B24966-252C-6441-B8C6-541D7CD065AE}" type="pres">
      <dgm:prSet presAssocID="{E29D166E-5F4C-9A49-B977-AF077D42363C}" presName="Name13" presStyleLbl="parChTrans1D2" presStyleIdx="2" presStyleCnt="3"/>
      <dgm:spPr/>
    </dgm:pt>
    <dgm:pt modelId="{5EF8E20F-EFD7-FA4B-8DB5-E552BA301E7B}" type="pres">
      <dgm:prSet presAssocID="{34F81F97-0C08-D645-AF33-6AED2F1007EF}" presName="childText" presStyleLbl="bgAcc1" presStyleIdx="2" presStyleCnt="3" custScaleX="134687" custScaleY="39610" custLinFactNeighborX="23" custLinFactNeighborY="-28883">
        <dgm:presLayoutVars>
          <dgm:bulletEnabled val="1"/>
        </dgm:presLayoutVars>
      </dgm:prSet>
      <dgm:spPr/>
    </dgm:pt>
  </dgm:ptLst>
  <dgm:cxnLst>
    <dgm:cxn modelId="{CEA8BB14-2927-364C-A34A-E3697BAB380C}" type="presOf" srcId="{E29D166E-5F4C-9A49-B977-AF077D42363C}" destId="{F8B24966-252C-6441-B8C6-541D7CD065AE}" srcOrd="0" destOrd="0" presId="urn:microsoft.com/office/officeart/2005/8/layout/hierarchy3"/>
    <dgm:cxn modelId="{28D8D31F-2656-E44B-800E-FE7BD33AB0C5}" type="presOf" srcId="{509B5B7E-66A0-F94B-8392-B9D31F151D81}" destId="{2BD0C978-87A3-AA44-8690-3DB0007F048E}" srcOrd="0" destOrd="0" presId="urn:microsoft.com/office/officeart/2005/8/layout/hierarchy3"/>
    <dgm:cxn modelId="{BE936523-E01D-5841-8B19-6A550227BD6D}" type="presOf" srcId="{142F7F56-0A88-4A4D-99DA-EC0A4C1E0BE6}" destId="{D711B276-A3C7-604A-996F-9D46AD3C30DF}" srcOrd="0" destOrd="0" presId="urn:microsoft.com/office/officeart/2005/8/layout/hierarchy3"/>
    <dgm:cxn modelId="{B9B09840-6F15-284F-91AE-D973E6A307AA}" srcId="{82AC6F7A-D800-2E4E-A0E5-4FCBFB077143}" destId="{509B5B7E-66A0-F94B-8392-B9D31F151D81}" srcOrd="0" destOrd="0" parTransId="{A6D8734C-D1FB-064C-B25A-9BF82ECD7E4A}" sibTransId="{10EA5964-85B8-8740-B2D5-4499581D3783}"/>
    <dgm:cxn modelId="{68B76347-05BF-D64E-8A21-EEC54284619B}" type="presOf" srcId="{509B5B7E-66A0-F94B-8392-B9D31F151D81}" destId="{81FFEAF3-A152-7C45-B39A-F1E8BD495EEC}" srcOrd="1" destOrd="0" presId="urn:microsoft.com/office/officeart/2005/8/layout/hierarchy3"/>
    <dgm:cxn modelId="{CC0CD178-79EF-B847-8067-FAF5B79A7014}" srcId="{509B5B7E-66A0-F94B-8392-B9D31F151D81}" destId="{142F7F56-0A88-4A4D-99DA-EC0A4C1E0BE6}" srcOrd="1" destOrd="0" parTransId="{8CB34117-B22A-9243-9007-806A40D92D60}" sibTransId="{9EE8076A-BA1F-B446-BDB1-C5BEC823B12F}"/>
    <dgm:cxn modelId="{51F9B27F-D9BB-8544-B245-A43813C94B43}" srcId="{509B5B7E-66A0-F94B-8392-B9D31F151D81}" destId="{B7774334-B4C8-7B43-9DD5-0914A86784B8}" srcOrd="0" destOrd="0" parTransId="{00F40B85-7907-FE48-ADAC-157D5ED77C0F}" sibTransId="{677268A8-79FF-1043-804F-5296AF36DDEE}"/>
    <dgm:cxn modelId="{8CF68884-6F06-2D4F-B069-5DBF023FBB38}" srcId="{509B5B7E-66A0-F94B-8392-B9D31F151D81}" destId="{34F81F97-0C08-D645-AF33-6AED2F1007EF}" srcOrd="2" destOrd="0" parTransId="{E29D166E-5F4C-9A49-B977-AF077D42363C}" sibTransId="{6AEC8D11-4DA2-454D-A69F-962E14F68103}"/>
    <dgm:cxn modelId="{01FA4D9E-D85E-EE4A-B8FE-6657EF1E962A}" type="presOf" srcId="{B7774334-B4C8-7B43-9DD5-0914A86784B8}" destId="{8B5A6E11-2513-754E-B6F7-46F4903B2C2A}" srcOrd="0" destOrd="0" presId="urn:microsoft.com/office/officeart/2005/8/layout/hierarchy3"/>
    <dgm:cxn modelId="{A8CDF4A3-C3AA-4E40-9291-9D1520AEB8DB}" type="presOf" srcId="{82AC6F7A-D800-2E4E-A0E5-4FCBFB077143}" destId="{5F1765C0-5944-BB4B-A941-FF34570764AE}" srcOrd="0" destOrd="0" presId="urn:microsoft.com/office/officeart/2005/8/layout/hierarchy3"/>
    <dgm:cxn modelId="{E8F4D3BC-B00F-4540-9C18-862A4E3EC7C5}" type="presOf" srcId="{00F40B85-7907-FE48-ADAC-157D5ED77C0F}" destId="{B5575F22-4E81-FA43-BBA7-D1315D4EA477}" srcOrd="0" destOrd="0" presId="urn:microsoft.com/office/officeart/2005/8/layout/hierarchy3"/>
    <dgm:cxn modelId="{DFA183CB-9BED-9548-9279-9CC12D6BCBE3}" type="presOf" srcId="{34F81F97-0C08-D645-AF33-6AED2F1007EF}" destId="{5EF8E20F-EFD7-FA4B-8DB5-E552BA301E7B}" srcOrd="0" destOrd="0" presId="urn:microsoft.com/office/officeart/2005/8/layout/hierarchy3"/>
    <dgm:cxn modelId="{CFA08CCC-3FFB-2041-98A3-1F4996237358}" type="presOf" srcId="{8CB34117-B22A-9243-9007-806A40D92D60}" destId="{979F96CD-9C6B-6A47-8924-C20DE61221AD}" srcOrd="0" destOrd="0" presId="urn:microsoft.com/office/officeart/2005/8/layout/hierarchy3"/>
    <dgm:cxn modelId="{A4F0363A-434F-FF42-9476-B4B8D61B5ADF}" type="presParOf" srcId="{5F1765C0-5944-BB4B-A941-FF34570764AE}" destId="{6BD88568-E284-4848-8729-8373C353411A}" srcOrd="0" destOrd="0" presId="urn:microsoft.com/office/officeart/2005/8/layout/hierarchy3"/>
    <dgm:cxn modelId="{3C2D6EE8-6BA9-D846-857D-7FACF5689656}" type="presParOf" srcId="{6BD88568-E284-4848-8729-8373C353411A}" destId="{F8E0A011-2FFB-DD44-847D-B41919794013}" srcOrd="0" destOrd="0" presId="urn:microsoft.com/office/officeart/2005/8/layout/hierarchy3"/>
    <dgm:cxn modelId="{C25A8429-6F53-E747-8819-2499640691D8}" type="presParOf" srcId="{F8E0A011-2FFB-DD44-847D-B41919794013}" destId="{2BD0C978-87A3-AA44-8690-3DB0007F048E}" srcOrd="0" destOrd="0" presId="urn:microsoft.com/office/officeart/2005/8/layout/hierarchy3"/>
    <dgm:cxn modelId="{96D72D53-6269-8C4A-9EA7-4EC2452F63F7}" type="presParOf" srcId="{F8E0A011-2FFB-DD44-847D-B41919794013}" destId="{81FFEAF3-A152-7C45-B39A-F1E8BD495EEC}" srcOrd="1" destOrd="0" presId="urn:microsoft.com/office/officeart/2005/8/layout/hierarchy3"/>
    <dgm:cxn modelId="{D0A56512-D4E0-6F49-81F7-9CC9231457BC}" type="presParOf" srcId="{6BD88568-E284-4848-8729-8373C353411A}" destId="{35D58E59-A2AD-5B4B-8BF2-1E3A9EA5D42B}" srcOrd="1" destOrd="0" presId="urn:microsoft.com/office/officeart/2005/8/layout/hierarchy3"/>
    <dgm:cxn modelId="{D8E3B482-D4D4-2445-8495-C0A0E40AE1B6}" type="presParOf" srcId="{35D58E59-A2AD-5B4B-8BF2-1E3A9EA5D42B}" destId="{B5575F22-4E81-FA43-BBA7-D1315D4EA477}" srcOrd="0" destOrd="0" presId="urn:microsoft.com/office/officeart/2005/8/layout/hierarchy3"/>
    <dgm:cxn modelId="{7BEC943C-9DC2-8B4A-AAFB-6B1946495147}" type="presParOf" srcId="{35D58E59-A2AD-5B4B-8BF2-1E3A9EA5D42B}" destId="{8B5A6E11-2513-754E-B6F7-46F4903B2C2A}" srcOrd="1" destOrd="0" presId="urn:microsoft.com/office/officeart/2005/8/layout/hierarchy3"/>
    <dgm:cxn modelId="{02510F0F-43E1-B149-9601-AB4D6D54E7F8}" type="presParOf" srcId="{35D58E59-A2AD-5B4B-8BF2-1E3A9EA5D42B}" destId="{979F96CD-9C6B-6A47-8924-C20DE61221AD}" srcOrd="2" destOrd="0" presId="urn:microsoft.com/office/officeart/2005/8/layout/hierarchy3"/>
    <dgm:cxn modelId="{D78535BF-FC79-C64E-8856-E87EF3A3B591}" type="presParOf" srcId="{35D58E59-A2AD-5B4B-8BF2-1E3A9EA5D42B}" destId="{D711B276-A3C7-604A-996F-9D46AD3C30DF}" srcOrd="3" destOrd="0" presId="urn:microsoft.com/office/officeart/2005/8/layout/hierarchy3"/>
    <dgm:cxn modelId="{3DBE6DFC-88A5-5049-AB12-E379A274A2B9}" type="presParOf" srcId="{35D58E59-A2AD-5B4B-8BF2-1E3A9EA5D42B}" destId="{F8B24966-252C-6441-B8C6-541D7CD065AE}" srcOrd="4" destOrd="0" presId="urn:microsoft.com/office/officeart/2005/8/layout/hierarchy3"/>
    <dgm:cxn modelId="{3E4CDFFA-45FE-3B42-9C89-9F1C7E7AE93E}" type="presParOf" srcId="{35D58E59-A2AD-5B4B-8BF2-1E3A9EA5D42B}" destId="{5EF8E20F-EFD7-FA4B-8DB5-E552BA301E7B}" srcOrd="5" destOrd="0" presId="urn:microsoft.com/office/officeart/2005/8/layout/hierarchy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D1FAC264-BE4D-2E4A-96C8-5B5576698C01}"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GB"/>
        </a:p>
      </dgm:t>
    </dgm:pt>
    <dgm:pt modelId="{E9778BFD-06AA-F044-A2EB-02B199DC8BD9}">
      <dgm:prSet custT="1"/>
      <dgm:spPr/>
      <dgm:t>
        <a:bodyPr/>
        <a:lstStyle/>
        <a:p>
          <a:r>
            <a:rPr lang="en-GB" sz="1800" dirty="0">
              <a:latin typeface="Book Antiqua" panose="02040602050305030304" pitchFamily="18" charset="0"/>
            </a:rPr>
            <a:t>BCM: Ranked voting system where candidates (PEFTs) are assigned points based on their ranking by voters (Metrics). Ranking is done is descending order.</a:t>
          </a:r>
        </a:p>
      </dgm:t>
    </dgm:pt>
    <dgm:pt modelId="{0BBB0A39-3235-CC46-ADC7-BAE1232BDB3E}" type="sibTrans" cxnId="{8144B963-3919-204B-B430-DE25D1DBD47C}">
      <dgm:prSet/>
      <dgm:spPr/>
      <dgm:t>
        <a:bodyPr/>
        <a:lstStyle/>
        <a:p>
          <a:endParaRPr lang="en-GB"/>
        </a:p>
      </dgm:t>
    </dgm:pt>
    <dgm:pt modelId="{9EDA6157-BDBA-E147-BB46-9B3B8448C284}" type="parTrans" cxnId="{8144B963-3919-204B-B430-DE25D1DBD47C}">
      <dgm:prSet/>
      <dgm:spPr/>
      <dgm:t>
        <a:bodyPr/>
        <a:lstStyle/>
        <a:p>
          <a:endParaRPr lang="en-GB"/>
        </a:p>
      </dgm:t>
    </dgm:pt>
    <dgm:pt modelId="{5398731D-2797-154F-B4F4-7C8FE2AE969D}">
      <dgm:prSet custT="1"/>
      <dgm:spPr>
        <a:solidFill>
          <a:schemeClr val="accent6"/>
        </a:solidFill>
      </dgm:spPr>
      <dgm:t>
        <a:bodyPr/>
        <a:lstStyle/>
        <a:p>
          <a:pPr>
            <a:buFont typeface="+mj-lt"/>
            <a:buAutoNum type="arabicPeriod"/>
          </a:pPr>
          <a:r>
            <a:rPr lang="en-IN" sz="1600" b="0" i="0" dirty="0">
              <a:latin typeface="Book Antiqua" panose="02040602050305030304" pitchFamily="18" charset="0"/>
            </a:rPr>
            <a:t>Sort the PEFTs based on the metric score for each metric,  in descending order</a:t>
          </a:r>
          <a:endParaRPr lang="en-GB" sz="1600" dirty="0">
            <a:latin typeface="Book Antiqua" panose="02040602050305030304" pitchFamily="18" charset="0"/>
          </a:endParaRPr>
        </a:p>
      </dgm:t>
    </dgm:pt>
    <dgm:pt modelId="{CDE90982-83DB-1E4A-8B42-A84C4847D11B}" type="parTrans" cxnId="{4199878E-76AE-7446-A9DB-A77F66DB6D51}">
      <dgm:prSet/>
      <dgm:spPr/>
      <dgm:t>
        <a:bodyPr/>
        <a:lstStyle/>
        <a:p>
          <a:endParaRPr lang="en-GB"/>
        </a:p>
      </dgm:t>
    </dgm:pt>
    <dgm:pt modelId="{5984B02B-A2DD-7D40-B5B1-FF75CA38826A}" type="sibTrans" cxnId="{4199878E-76AE-7446-A9DB-A77F66DB6D51}">
      <dgm:prSet/>
      <dgm:spPr/>
      <dgm:t>
        <a:bodyPr/>
        <a:lstStyle/>
        <a:p>
          <a:endParaRPr lang="en-GB"/>
        </a:p>
      </dgm:t>
    </dgm:pt>
    <dgm:pt modelId="{0798631D-84C3-624B-BD8F-7012211B499D}">
      <dgm:prSet custT="1"/>
      <dgm:spPr>
        <a:solidFill>
          <a:schemeClr val="accent6"/>
        </a:solidFill>
      </dgm:spPr>
      <dgm:t>
        <a:bodyPr/>
        <a:lstStyle/>
        <a:p>
          <a:pPr>
            <a:buFont typeface="+mj-lt"/>
            <a:buAutoNum type="arabicPeriod"/>
          </a:pPr>
          <a:r>
            <a:rPr lang="en-IN" sz="1600" b="0" i="0" dirty="0">
              <a:latin typeface="Book Antiqua" panose="02040602050305030304" pitchFamily="18" charset="0"/>
            </a:rPr>
            <a:t>Assign points to each PEFT based on their rank </a:t>
          </a:r>
          <a:r>
            <a:rPr lang="en-IN" sz="1600" b="0" i="0" dirty="0" err="1">
              <a:latin typeface="Book Antiqua" panose="02040602050305030304" pitchFamily="18" charset="0"/>
            </a:rPr>
            <a:t>wrt</a:t>
          </a:r>
          <a:r>
            <a:rPr lang="en-IN" sz="1600" b="0" i="0" dirty="0">
              <a:latin typeface="Book Antiqua" panose="02040602050305030304" pitchFamily="18" charset="0"/>
            </a:rPr>
            <a:t> the metric, highest rank gets highest points.</a:t>
          </a:r>
        </a:p>
      </dgm:t>
    </dgm:pt>
    <dgm:pt modelId="{FC355323-0FA2-914B-AEA2-19600D185506}" type="parTrans" cxnId="{D8979397-3F88-1943-9734-A9F8C47EDCFD}">
      <dgm:prSet/>
      <dgm:spPr/>
      <dgm:t>
        <a:bodyPr/>
        <a:lstStyle/>
        <a:p>
          <a:endParaRPr lang="en-GB"/>
        </a:p>
      </dgm:t>
    </dgm:pt>
    <dgm:pt modelId="{B9177D10-EB6C-D744-962B-B989049A3A27}" type="sibTrans" cxnId="{D8979397-3F88-1943-9734-A9F8C47EDCFD}">
      <dgm:prSet/>
      <dgm:spPr/>
      <dgm:t>
        <a:bodyPr/>
        <a:lstStyle/>
        <a:p>
          <a:endParaRPr lang="en-GB"/>
        </a:p>
      </dgm:t>
    </dgm:pt>
    <dgm:pt modelId="{4EF84637-B446-8149-B913-2CA81BB0D39D}">
      <dgm:prSet custT="1"/>
      <dgm:spPr>
        <a:solidFill>
          <a:schemeClr val="accent6"/>
        </a:solidFill>
      </dgm:spPr>
      <dgm:t>
        <a:bodyPr/>
        <a:lstStyle/>
        <a:p>
          <a:pPr>
            <a:buFont typeface="+mj-lt"/>
            <a:buAutoNum type="arabicPeriod"/>
          </a:pPr>
          <a:r>
            <a:rPr lang="en-IN" sz="1600" b="0" i="0" dirty="0">
              <a:latin typeface="Book Antiqua" panose="02040602050305030304" pitchFamily="18" charset="0"/>
            </a:rPr>
            <a:t>Sum up points for all PETFs across all metrics.</a:t>
          </a:r>
        </a:p>
      </dgm:t>
    </dgm:pt>
    <dgm:pt modelId="{DC2889B2-83D5-D648-9E54-43CB531A3DE2}" type="parTrans" cxnId="{9EB5F496-B054-8F45-B8B1-42DE78A9AB6A}">
      <dgm:prSet/>
      <dgm:spPr/>
      <dgm:t>
        <a:bodyPr/>
        <a:lstStyle/>
        <a:p>
          <a:endParaRPr lang="en-GB"/>
        </a:p>
      </dgm:t>
    </dgm:pt>
    <dgm:pt modelId="{B66B055C-3681-B644-8027-C5D0191251BB}" type="sibTrans" cxnId="{9EB5F496-B054-8F45-B8B1-42DE78A9AB6A}">
      <dgm:prSet/>
      <dgm:spPr/>
      <dgm:t>
        <a:bodyPr/>
        <a:lstStyle/>
        <a:p>
          <a:endParaRPr lang="en-GB"/>
        </a:p>
      </dgm:t>
    </dgm:pt>
    <dgm:pt modelId="{B879B04C-D8DB-7646-9EA2-F6621D429159}">
      <dgm:prSet custT="1"/>
      <dgm:spPr>
        <a:solidFill>
          <a:schemeClr val="accent6"/>
        </a:solidFill>
      </dgm:spPr>
      <dgm:t>
        <a:bodyPr/>
        <a:lstStyle/>
        <a:p>
          <a:pPr>
            <a:buFont typeface="+mj-lt"/>
            <a:buAutoNum type="arabicPeriod"/>
          </a:pPr>
          <a:r>
            <a:rPr lang="en-IN" sz="1600" b="0" i="0" dirty="0">
              <a:latin typeface="Book Antiqua" panose="02040602050305030304" pitchFamily="18" charset="0"/>
            </a:rPr>
            <a:t>PEFT with the highest total points is selected.</a:t>
          </a:r>
        </a:p>
      </dgm:t>
    </dgm:pt>
    <dgm:pt modelId="{AD1228C7-84BA-C746-BEEA-93D601D6AB6D}" type="parTrans" cxnId="{E7BDB4CF-1ACF-ED46-A013-36F6806A1E72}">
      <dgm:prSet/>
      <dgm:spPr/>
      <dgm:t>
        <a:bodyPr/>
        <a:lstStyle/>
        <a:p>
          <a:endParaRPr lang="en-GB"/>
        </a:p>
      </dgm:t>
    </dgm:pt>
    <dgm:pt modelId="{AE8AB8E3-9ED4-2246-BD0F-D724C8CC7446}" type="sibTrans" cxnId="{E7BDB4CF-1ACF-ED46-A013-36F6806A1E72}">
      <dgm:prSet/>
      <dgm:spPr/>
      <dgm:t>
        <a:bodyPr/>
        <a:lstStyle/>
        <a:p>
          <a:endParaRPr lang="en-GB"/>
        </a:p>
      </dgm:t>
    </dgm:pt>
    <dgm:pt modelId="{5576A4BC-D41A-EF45-B105-E89A7E804153}">
      <dgm:prSet custT="1"/>
      <dgm:spPr/>
      <dgm:t>
        <a:bodyPr/>
        <a:lstStyle/>
        <a:p>
          <a:r>
            <a:rPr lang="en-GB" sz="1800" dirty="0">
              <a:latin typeface="Book Antiqua" panose="02040602050305030304" pitchFamily="18" charset="0"/>
            </a:rPr>
            <a:t>Steps:</a:t>
          </a:r>
        </a:p>
      </dgm:t>
    </dgm:pt>
    <dgm:pt modelId="{B2942EEF-900A-7A4B-9089-004F13327B5E}" type="sibTrans" cxnId="{8F1AC73A-CB4B-164D-BCCF-011DBD6E3478}">
      <dgm:prSet/>
      <dgm:spPr/>
      <dgm:t>
        <a:bodyPr/>
        <a:lstStyle/>
        <a:p>
          <a:endParaRPr lang="en-GB"/>
        </a:p>
      </dgm:t>
    </dgm:pt>
    <dgm:pt modelId="{3642F728-4994-AC47-954C-FD2F3A2A5241}" type="parTrans" cxnId="{8F1AC73A-CB4B-164D-BCCF-011DBD6E3478}">
      <dgm:prSet/>
      <dgm:spPr/>
      <dgm:t>
        <a:bodyPr/>
        <a:lstStyle/>
        <a:p>
          <a:endParaRPr lang="en-GB"/>
        </a:p>
      </dgm:t>
    </dgm:pt>
    <dgm:pt modelId="{D54DE700-54D0-474E-9B37-A52FD2370FE4}" type="pres">
      <dgm:prSet presAssocID="{D1FAC264-BE4D-2E4A-96C8-5B5576698C01}" presName="linear" presStyleCnt="0">
        <dgm:presLayoutVars>
          <dgm:animLvl val="lvl"/>
          <dgm:resizeHandles val="exact"/>
        </dgm:presLayoutVars>
      </dgm:prSet>
      <dgm:spPr/>
    </dgm:pt>
    <dgm:pt modelId="{90CE64CB-AA84-594E-B802-FA23DFA11452}" type="pres">
      <dgm:prSet presAssocID="{E9778BFD-06AA-F044-A2EB-02B199DC8BD9}" presName="parentText" presStyleLbl="node1" presStyleIdx="0" presStyleCnt="2" custScaleY="62818" custLinFactNeighborY="-36744">
        <dgm:presLayoutVars>
          <dgm:chMax val="0"/>
          <dgm:bulletEnabled val="1"/>
        </dgm:presLayoutVars>
      </dgm:prSet>
      <dgm:spPr/>
    </dgm:pt>
    <dgm:pt modelId="{BA0C1CA4-8407-BE4A-9CF0-569D0A3C5DD2}" type="pres">
      <dgm:prSet presAssocID="{0BBB0A39-3235-CC46-ADC7-BAE1232BDB3E}" presName="spacer" presStyleCnt="0"/>
      <dgm:spPr/>
    </dgm:pt>
    <dgm:pt modelId="{31232C48-5DE9-2E49-AFD7-CAE952E2C7D2}" type="pres">
      <dgm:prSet presAssocID="{5576A4BC-D41A-EF45-B105-E89A7E804153}" presName="parentText" presStyleLbl="node1" presStyleIdx="1" presStyleCnt="2" custScaleY="54791">
        <dgm:presLayoutVars>
          <dgm:chMax val="0"/>
          <dgm:bulletEnabled val="1"/>
        </dgm:presLayoutVars>
      </dgm:prSet>
      <dgm:spPr/>
    </dgm:pt>
    <dgm:pt modelId="{FC0D019D-D2AC-3248-B8CD-E4945E0B2FD2}" type="pres">
      <dgm:prSet presAssocID="{5576A4BC-D41A-EF45-B105-E89A7E804153}" presName="childText" presStyleLbl="revTx" presStyleIdx="0" presStyleCnt="1">
        <dgm:presLayoutVars>
          <dgm:bulletEnabled val="1"/>
        </dgm:presLayoutVars>
      </dgm:prSet>
      <dgm:spPr/>
    </dgm:pt>
  </dgm:ptLst>
  <dgm:cxnLst>
    <dgm:cxn modelId="{8F1AC73A-CB4B-164D-BCCF-011DBD6E3478}" srcId="{D1FAC264-BE4D-2E4A-96C8-5B5576698C01}" destId="{5576A4BC-D41A-EF45-B105-E89A7E804153}" srcOrd="1" destOrd="0" parTransId="{3642F728-4994-AC47-954C-FD2F3A2A5241}" sibTransId="{B2942EEF-900A-7A4B-9089-004F13327B5E}"/>
    <dgm:cxn modelId="{1E4F8C40-E287-A547-8F02-CEE943EE22A2}" type="presOf" srcId="{E9778BFD-06AA-F044-A2EB-02B199DC8BD9}" destId="{90CE64CB-AA84-594E-B802-FA23DFA11452}" srcOrd="0" destOrd="0" presId="urn:microsoft.com/office/officeart/2005/8/layout/vList2"/>
    <dgm:cxn modelId="{8144B963-3919-204B-B430-DE25D1DBD47C}" srcId="{D1FAC264-BE4D-2E4A-96C8-5B5576698C01}" destId="{E9778BFD-06AA-F044-A2EB-02B199DC8BD9}" srcOrd="0" destOrd="0" parTransId="{9EDA6157-BDBA-E147-BB46-9B3B8448C284}" sibTransId="{0BBB0A39-3235-CC46-ADC7-BAE1232BDB3E}"/>
    <dgm:cxn modelId="{39B7E587-5BF3-BA4F-AF9E-7DBF7833F8D3}" type="presOf" srcId="{4EF84637-B446-8149-B913-2CA81BB0D39D}" destId="{FC0D019D-D2AC-3248-B8CD-E4945E0B2FD2}" srcOrd="0" destOrd="2" presId="urn:microsoft.com/office/officeart/2005/8/layout/vList2"/>
    <dgm:cxn modelId="{4199878E-76AE-7446-A9DB-A77F66DB6D51}" srcId="{5576A4BC-D41A-EF45-B105-E89A7E804153}" destId="{5398731D-2797-154F-B4F4-7C8FE2AE969D}" srcOrd="0" destOrd="0" parTransId="{CDE90982-83DB-1E4A-8B42-A84C4847D11B}" sibTransId="{5984B02B-A2DD-7D40-B5B1-FF75CA38826A}"/>
    <dgm:cxn modelId="{9EB5F496-B054-8F45-B8B1-42DE78A9AB6A}" srcId="{5576A4BC-D41A-EF45-B105-E89A7E804153}" destId="{4EF84637-B446-8149-B913-2CA81BB0D39D}" srcOrd="2" destOrd="0" parTransId="{DC2889B2-83D5-D648-9E54-43CB531A3DE2}" sibTransId="{B66B055C-3681-B644-8027-C5D0191251BB}"/>
    <dgm:cxn modelId="{D8979397-3F88-1943-9734-A9F8C47EDCFD}" srcId="{5576A4BC-D41A-EF45-B105-E89A7E804153}" destId="{0798631D-84C3-624B-BD8F-7012211B499D}" srcOrd="1" destOrd="0" parTransId="{FC355323-0FA2-914B-AEA2-19600D185506}" sibTransId="{B9177D10-EB6C-D744-962B-B989049A3A27}"/>
    <dgm:cxn modelId="{293D629B-31C4-CB49-ABA8-CEF047812628}" type="presOf" srcId="{5398731D-2797-154F-B4F4-7C8FE2AE969D}" destId="{FC0D019D-D2AC-3248-B8CD-E4945E0B2FD2}" srcOrd="0" destOrd="0" presId="urn:microsoft.com/office/officeart/2005/8/layout/vList2"/>
    <dgm:cxn modelId="{BF11619E-8A4F-9646-8028-3A94DF416BDF}" type="presOf" srcId="{D1FAC264-BE4D-2E4A-96C8-5B5576698C01}" destId="{D54DE700-54D0-474E-9B37-A52FD2370FE4}" srcOrd="0" destOrd="0" presId="urn:microsoft.com/office/officeart/2005/8/layout/vList2"/>
    <dgm:cxn modelId="{B306EECB-F9CC-3C40-915A-2C321D938B6D}" type="presOf" srcId="{5576A4BC-D41A-EF45-B105-E89A7E804153}" destId="{31232C48-5DE9-2E49-AFD7-CAE952E2C7D2}" srcOrd="0" destOrd="0" presId="urn:microsoft.com/office/officeart/2005/8/layout/vList2"/>
    <dgm:cxn modelId="{E7BDB4CF-1ACF-ED46-A013-36F6806A1E72}" srcId="{5576A4BC-D41A-EF45-B105-E89A7E804153}" destId="{B879B04C-D8DB-7646-9EA2-F6621D429159}" srcOrd="3" destOrd="0" parTransId="{AD1228C7-84BA-C746-BEEA-93D601D6AB6D}" sibTransId="{AE8AB8E3-9ED4-2246-BD0F-D724C8CC7446}"/>
    <dgm:cxn modelId="{25FABFF2-CB13-954C-BE76-9A9D3AC41301}" type="presOf" srcId="{B879B04C-D8DB-7646-9EA2-F6621D429159}" destId="{FC0D019D-D2AC-3248-B8CD-E4945E0B2FD2}" srcOrd="0" destOrd="3" presId="urn:microsoft.com/office/officeart/2005/8/layout/vList2"/>
    <dgm:cxn modelId="{51FE04FA-DB57-4A45-92A7-D31C10BBEC8E}" type="presOf" srcId="{0798631D-84C3-624B-BD8F-7012211B499D}" destId="{FC0D019D-D2AC-3248-B8CD-E4945E0B2FD2}" srcOrd="0" destOrd="1" presId="urn:microsoft.com/office/officeart/2005/8/layout/vList2"/>
    <dgm:cxn modelId="{8B96ABD2-5867-5144-8C76-F9283779C3EC}" type="presParOf" srcId="{D54DE700-54D0-474E-9B37-A52FD2370FE4}" destId="{90CE64CB-AA84-594E-B802-FA23DFA11452}" srcOrd="0" destOrd="0" presId="urn:microsoft.com/office/officeart/2005/8/layout/vList2"/>
    <dgm:cxn modelId="{8C432F0D-3F2D-1742-9406-06BCEB59CA5F}" type="presParOf" srcId="{D54DE700-54D0-474E-9B37-A52FD2370FE4}" destId="{BA0C1CA4-8407-BE4A-9CF0-569D0A3C5DD2}" srcOrd="1" destOrd="0" presId="urn:microsoft.com/office/officeart/2005/8/layout/vList2"/>
    <dgm:cxn modelId="{103D2A8F-3AF4-EE47-9B7D-E89A3E277408}" type="presParOf" srcId="{D54DE700-54D0-474E-9B37-A52FD2370FE4}" destId="{31232C48-5DE9-2E49-AFD7-CAE952E2C7D2}" srcOrd="2" destOrd="0" presId="urn:microsoft.com/office/officeart/2005/8/layout/vList2"/>
    <dgm:cxn modelId="{DE74647A-41F8-3945-B243-581BCE0581D0}" type="presParOf" srcId="{D54DE700-54D0-474E-9B37-A52FD2370FE4}" destId="{FC0D019D-D2AC-3248-B8CD-E4945E0B2FD2}" srcOrd="3" destOrd="0" presId="urn:microsoft.com/office/officeart/2005/8/layout/vList2"/>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FBE787DD-74BB-4348-91BF-952C3FC32A56}">
      <dgm:prSet custT="1"/>
      <dgm:spPr>
        <a:solidFill>
          <a:srgbClr val="002043"/>
        </a:solidFill>
      </dgm:spPr>
      <dgm:t>
        <a:bodyPr/>
        <a:lstStyle/>
        <a:p>
          <a:pPr algn="l"/>
          <a:r>
            <a:rPr lang="en-IN" sz="1800" dirty="0">
              <a:solidFill>
                <a:schemeClr val="bg1"/>
              </a:solidFill>
              <a:latin typeface="Book Antiqua" panose="02040602050305030304" pitchFamily="18" charset="0"/>
            </a:rPr>
            <a:t>E.g. new discovery, new technology, AI-generated data, etc. </a:t>
          </a:r>
        </a:p>
      </dgm:t>
    </dgm:pt>
    <dgm:pt modelId="{7C87F528-B14D-FF42-BC41-0920089EEFC8}" type="sibTrans" cxnId="{5A91802B-8798-CF4D-9B6A-7C39319ADF2E}">
      <dgm:prSet/>
      <dgm:spPr/>
      <dgm:t>
        <a:bodyPr/>
        <a:lstStyle/>
        <a:p>
          <a:endParaRPr lang="en-GB" sz="1800"/>
        </a:p>
      </dgm:t>
    </dgm:pt>
    <dgm:pt modelId="{18ED6FB0-B152-F84E-B2E3-5AA1E88DB129}" type="parTrans" cxnId="{5A91802B-8798-CF4D-9B6A-7C39319ADF2E}">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2C2C83CD-5DE2-AF4A-BD10-86977064081C}" type="pres">
      <dgm:prSet presAssocID="{FBE787DD-74BB-4348-91BF-952C3FC32A56}" presName="horFlow" presStyleCnt="0"/>
      <dgm:spPr/>
    </dgm:pt>
    <dgm:pt modelId="{62ADECFF-6DDE-0D4D-85B5-0490110E6E4F}" type="pres">
      <dgm:prSet presAssocID="{FBE787DD-74BB-4348-91BF-952C3FC32A56}" presName="bigChev" presStyleLbl="node1" presStyleIdx="0" presStyleCnt="1" custScaleX="614093" custLinFactNeighborX="-10651" custLinFactNeighborY="39"/>
      <dgm:spPr/>
    </dgm:pt>
  </dgm:ptLst>
  <dgm:cxnLst>
    <dgm:cxn modelId="{5A91802B-8798-CF4D-9B6A-7C39319ADF2E}" srcId="{78EB55AD-4DD8-6C42-A602-DDBB3DE2F4CD}" destId="{FBE787DD-74BB-4348-91BF-952C3FC32A56}" srcOrd="0" destOrd="0" parTransId="{18ED6FB0-B152-F84E-B2E3-5AA1E88DB129}" sibTransId="{7C87F528-B14D-FF42-BC41-0920089EEFC8}"/>
    <dgm:cxn modelId="{B3B5732E-CEEF-134B-988E-DD79B1E2BBA1}" type="presOf" srcId="{FBE787DD-74BB-4348-91BF-952C3FC32A56}" destId="{62ADECFF-6DDE-0D4D-85B5-0490110E6E4F}" srcOrd="0" destOrd="0" presId="urn:microsoft.com/office/officeart/2005/8/layout/lProcess3"/>
    <dgm:cxn modelId="{AD6A9733-D9D2-464A-97A8-FE5A7B5C9D7E}" type="presOf" srcId="{78EB55AD-4DD8-6C42-A602-DDBB3DE2F4CD}" destId="{8C3B3A95-E398-D940-B2F5-D3E179779DBB}" srcOrd="0" destOrd="0" presId="urn:microsoft.com/office/officeart/2005/8/layout/lProcess3"/>
    <dgm:cxn modelId="{E38D8A96-1340-4E49-A789-8ABBED5864B3}" type="presParOf" srcId="{8C3B3A95-E398-D940-B2F5-D3E179779DBB}" destId="{2C2C83CD-5DE2-AF4A-BD10-86977064081C}" srcOrd="0" destOrd="0" presId="urn:microsoft.com/office/officeart/2005/8/layout/lProcess3"/>
    <dgm:cxn modelId="{C5DE82C2-E623-1446-AD30-F3657F5BE83D}" type="presParOf" srcId="{2C2C83CD-5DE2-AF4A-BD10-86977064081C}" destId="{62ADECFF-6DDE-0D4D-85B5-0490110E6E4F}" srcOrd="0" destOrd="0" presId="urn:microsoft.com/office/officeart/2005/8/layout/l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90DB942B-1FF2-C247-AF3C-6588B8D3BF64}">
      <dgm:prSet custT="1"/>
      <dgm:spPr>
        <a:solidFill>
          <a:srgbClr val="002043"/>
        </a:solidFill>
      </dgm:spPr>
      <dgm:t>
        <a:bodyPr/>
        <a:lstStyle/>
        <a:p>
          <a:pPr algn="l"/>
          <a:r>
            <a:rPr lang="en-IN" sz="1800" dirty="0">
              <a:solidFill>
                <a:schemeClr val="bg1"/>
              </a:solidFill>
              <a:latin typeface="Book Antiqua" panose="02040602050305030304" pitchFamily="18" charset="0"/>
            </a:rPr>
            <a:t>Low generalization ability on unseen Domains</a:t>
          </a:r>
        </a:p>
      </dgm:t>
    </dgm:pt>
    <dgm:pt modelId="{6AB15301-82C0-EA4B-AFC3-B84E8563F6CF}" type="parTrans" cxnId="{C1B8D232-0EB5-2A41-99C9-118953EAA45C}">
      <dgm:prSet/>
      <dgm:spPr/>
      <dgm:t>
        <a:bodyPr/>
        <a:lstStyle/>
        <a:p>
          <a:endParaRPr lang="en-GB" sz="1800"/>
        </a:p>
      </dgm:t>
    </dgm:pt>
    <dgm:pt modelId="{9D9452E1-07BE-8E45-ADF6-F42B54E852D6}" type="sibTrans" cxnId="{C1B8D232-0EB5-2A41-99C9-118953EAA45C}">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894D18FF-BE03-BB44-9C8A-2175E78C768A}" type="pres">
      <dgm:prSet presAssocID="{90DB942B-1FF2-C247-AF3C-6588B8D3BF64}" presName="horFlow" presStyleCnt="0"/>
      <dgm:spPr/>
    </dgm:pt>
    <dgm:pt modelId="{F8335B89-1F54-7F4F-A5A5-C7C995106F34}" type="pres">
      <dgm:prSet presAssocID="{90DB942B-1FF2-C247-AF3C-6588B8D3BF64}" presName="bigChev" presStyleLbl="node1" presStyleIdx="0" presStyleCnt="1" custScaleX="628221"/>
      <dgm:spPr/>
    </dgm:pt>
  </dgm:ptLst>
  <dgm:cxnLst>
    <dgm:cxn modelId="{C1B8D232-0EB5-2A41-99C9-118953EAA45C}" srcId="{78EB55AD-4DD8-6C42-A602-DDBB3DE2F4CD}" destId="{90DB942B-1FF2-C247-AF3C-6588B8D3BF64}" srcOrd="0" destOrd="0" parTransId="{6AB15301-82C0-EA4B-AFC3-B84E8563F6CF}" sibTransId="{9D9452E1-07BE-8E45-ADF6-F42B54E852D6}"/>
    <dgm:cxn modelId="{AD6A9733-D9D2-464A-97A8-FE5A7B5C9D7E}" type="presOf" srcId="{78EB55AD-4DD8-6C42-A602-DDBB3DE2F4CD}" destId="{8C3B3A95-E398-D940-B2F5-D3E179779DBB}" srcOrd="0" destOrd="0" presId="urn:microsoft.com/office/officeart/2005/8/layout/lProcess3"/>
    <dgm:cxn modelId="{8B87AA5A-226E-F544-9F8F-5D06D831C591}" type="presOf" srcId="{90DB942B-1FF2-C247-AF3C-6588B8D3BF64}" destId="{F8335B89-1F54-7F4F-A5A5-C7C995106F34}" srcOrd="0" destOrd="0" presId="urn:microsoft.com/office/officeart/2005/8/layout/lProcess3"/>
    <dgm:cxn modelId="{6C632C4C-A86F-B84F-9BBB-D260C49815AE}" type="presParOf" srcId="{8C3B3A95-E398-D940-B2F5-D3E179779DBB}" destId="{894D18FF-BE03-BB44-9C8A-2175E78C768A}" srcOrd="0" destOrd="0" presId="urn:microsoft.com/office/officeart/2005/8/layout/lProcess3"/>
    <dgm:cxn modelId="{27321A0E-1695-CC4D-9C82-35C88D126B56}" type="presParOf" srcId="{894D18FF-BE03-BB44-9C8A-2175E78C768A}" destId="{F8335B89-1F54-7F4F-A5A5-C7C995106F34}" srcOrd="0" destOrd="0" presId="urn:microsoft.com/office/officeart/2005/8/layout/lProcess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2CB2A25C-8A28-6546-9850-7795B4E2AF76}">
      <dgm:prSet custT="1"/>
      <dgm:spPr>
        <a:solidFill>
          <a:srgbClr val="002043"/>
        </a:solidFill>
      </dgm:spPr>
      <dgm:t>
        <a:bodyPr/>
        <a:lstStyle/>
        <a:p>
          <a:pPr algn="l"/>
          <a:r>
            <a:rPr lang="en-IN" sz="1800" dirty="0">
              <a:solidFill>
                <a:schemeClr val="bg1"/>
              </a:solidFill>
              <a:latin typeface="Book Antiqua" panose="02040602050305030304" pitchFamily="18" charset="0"/>
            </a:rPr>
            <a:t>Small LLMs struggle in adapting to new data</a:t>
          </a:r>
        </a:p>
      </dgm:t>
    </dgm:pt>
    <dgm:pt modelId="{0C4FB652-4A4C-C145-AB48-B808841E3186}" type="parTrans" cxnId="{0334C3EC-E994-254C-BFBF-66AF689EE1D9}">
      <dgm:prSet/>
      <dgm:spPr/>
      <dgm:t>
        <a:bodyPr/>
        <a:lstStyle/>
        <a:p>
          <a:endParaRPr lang="en-GB" sz="1800"/>
        </a:p>
      </dgm:t>
    </dgm:pt>
    <dgm:pt modelId="{9B071C31-2B77-3D40-80E3-02DCBA368BB2}" type="sibTrans" cxnId="{0334C3EC-E994-254C-BFBF-66AF689EE1D9}">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268F6AB3-5ADD-5242-8AEE-E24D55494974}" type="pres">
      <dgm:prSet presAssocID="{2CB2A25C-8A28-6546-9850-7795B4E2AF76}" presName="horFlow" presStyleCnt="0"/>
      <dgm:spPr/>
    </dgm:pt>
    <dgm:pt modelId="{9EB6D6E9-142D-8B46-A534-B1D7FB8C0020}" type="pres">
      <dgm:prSet presAssocID="{2CB2A25C-8A28-6546-9850-7795B4E2AF76}" presName="bigChev" presStyleLbl="node1" presStyleIdx="0" presStyleCnt="1" custScaleX="614093"/>
      <dgm:spPr/>
    </dgm:pt>
  </dgm:ptLst>
  <dgm:cxnLst>
    <dgm:cxn modelId="{AD6A9733-D9D2-464A-97A8-FE5A7B5C9D7E}" type="presOf" srcId="{78EB55AD-4DD8-6C42-A602-DDBB3DE2F4CD}" destId="{8C3B3A95-E398-D940-B2F5-D3E179779DBB}" srcOrd="0" destOrd="0" presId="urn:microsoft.com/office/officeart/2005/8/layout/lProcess3"/>
    <dgm:cxn modelId="{38C003AF-2D88-454C-9B42-8F19E80407F4}" type="presOf" srcId="{2CB2A25C-8A28-6546-9850-7795B4E2AF76}" destId="{9EB6D6E9-142D-8B46-A534-B1D7FB8C0020}" srcOrd="0" destOrd="0" presId="urn:microsoft.com/office/officeart/2005/8/layout/lProcess3"/>
    <dgm:cxn modelId="{0334C3EC-E994-254C-BFBF-66AF689EE1D9}" srcId="{78EB55AD-4DD8-6C42-A602-DDBB3DE2F4CD}" destId="{2CB2A25C-8A28-6546-9850-7795B4E2AF76}" srcOrd="0" destOrd="0" parTransId="{0C4FB652-4A4C-C145-AB48-B808841E3186}" sibTransId="{9B071C31-2B77-3D40-80E3-02DCBA368BB2}"/>
    <dgm:cxn modelId="{499B55F5-5D6A-EB4A-825C-69B37793943E}" type="presParOf" srcId="{8C3B3A95-E398-D940-B2F5-D3E179779DBB}" destId="{268F6AB3-5ADD-5242-8AEE-E24D55494974}" srcOrd="0" destOrd="0" presId="urn:microsoft.com/office/officeart/2005/8/layout/lProcess3"/>
    <dgm:cxn modelId="{2555369F-A09A-D84C-9635-BE3D759B8D7E}" type="presParOf" srcId="{268F6AB3-5ADD-5242-8AEE-E24D55494974}" destId="{9EB6D6E9-142D-8B46-A534-B1D7FB8C0020}" srcOrd="0" destOrd="0" presId="urn:microsoft.com/office/officeart/2005/8/layout/lProcess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90DB942B-1FF2-C247-AF3C-6588B8D3BF64}">
      <dgm:prSet custT="1"/>
      <dgm:spPr>
        <a:solidFill>
          <a:srgbClr val="002043"/>
        </a:solidFill>
      </dgm:spPr>
      <dgm:t>
        <a:bodyPr/>
        <a:lstStyle/>
        <a:p>
          <a:pPr algn="l"/>
          <a:r>
            <a:rPr lang="en-IN" sz="1800" dirty="0">
              <a:solidFill>
                <a:schemeClr val="bg1"/>
              </a:solidFill>
              <a:latin typeface="Book Antiqua" panose="02040602050305030304" pitchFamily="18" charset="0"/>
            </a:rPr>
            <a:t>Gap exists between the low-resource and high-resource data</a:t>
          </a:r>
        </a:p>
      </dgm:t>
    </dgm:pt>
    <dgm:pt modelId="{6AB15301-82C0-EA4B-AFC3-B84E8563F6CF}" type="parTrans" cxnId="{C1B8D232-0EB5-2A41-99C9-118953EAA45C}">
      <dgm:prSet/>
      <dgm:spPr/>
      <dgm:t>
        <a:bodyPr/>
        <a:lstStyle/>
        <a:p>
          <a:endParaRPr lang="en-GB" sz="1800"/>
        </a:p>
      </dgm:t>
    </dgm:pt>
    <dgm:pt modelId="{9D9452E1-07BE-8E45-ADF6-F42B54E852D6}" type="sibTrans" cxnId="{C1B8D232-0EB5-2A41-99C9-118953EAA45C}">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894D18FF-BE03-BB44-9C8A-2175E78C768A}" type="pres">
      <dgm:prSet presAssocID="{90DB942B-1FF2-C247-AF3C-6588B8D3BF64}" presName="horFlow" presStyleCnt="0"/>
      <dgm:spPr/>
    </dgm:pt>
    <dgm:pt modelId="{F8335B89-1F54-7F4F-A5A5-C7C995106F34}" type="pres">
      <dgm:prSet presAssocID="{90DB942B-1FF2-C247-AF3C-6588B8D3BF64}" presName="bigChev" presStyleLbl="node1" presStyleIdx="0" presStyleCnt="1" custScaleX="628221" custLinFactY="280205" custLinFactNeighborX="-12986" custLinFactNeighborY="300000"/>
      <dgm:spPr/>
    </dgm:pt>
  </dgm:ptLst>
  <dgm:cxnLst>
    <dgm:cxn modelId="{C1B8D232-0EB5-2A41-99C9-118953EAA45C}" srcId="{78EB55AD-4DD8-6C42-A602-DDBB3DE2F4CD}" destId="{90DB942B-1FF2-C247-AF3C-6588B8D3BF64}" srcOrd="0" destOrd="0" parTransId="{6AB15301-82C0-EA4B-AFC3-B84E8563F6CF}" sibTransId="{9D9452E1-07BE-8E45-ADF6-F42B54E852D6}"/>
    <dgm:cxn modelId="{AD6A9733-D9D2-464A-97A8-FE5A7B5C9D7E}" type="presOf" srcId="{78EB55AD-4DD8-6C42-A602-DDBB3DE2F4CD}" destId="{8C3B3A95-E398-D940-B2F5-D3E179779DBB}" srcOrd="0" destOrd="0" presId="urn:microsoft.com/office/officeart/2005/8/layout/lProcess3"/>
    <dgm:cxn modelId="{8B87AA5A-226E-F544-9F8F-5D06D831C591}" type="presOf" srcId="{90DB942B-1FF2-C247-AF3C-6588B8D3BF64}" destId="{F8335B89-1F54-7F4F-A5A5-C7C995106F34}" srcOrd="0" destOrd="0" presId="urn:microsoft.com/office/officeart/2005/8/layout/lProcess3"/>
    <dgm:cxn modelId="{6C632C4C-A86F-B84F-9BBB-D260C49815AE}" type="presParOf" srcId="{8C3B3A95-E398-D940-B2F5-D3E179779DBB}" destId="{894D18FF-BE03-BB44-9C8A-2175E78C768A}" srcOrd="0" destOrd="0" presId="urn:microsoft.com/office/officeart/2005/8/layout/lProcess3"/>
    <dgm:cxn modelId="{27321A0E-1695-CC4D-9C82-35C88D126B56}" type="presParOf" srcId="{894D18FF-BE03-BB44-9C8A-2175E78C768A}" destId="{F8335B89-1F54-7F4F-A5A5-C7C995106F34}" srcOrd="0" destOrd="0" presId="urn:microsoft.com/office/officeart/2005/8/layout/lProcess3"/>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DECFF-6DDE-0D4D-85B5-0490110E6E4F}">
      <dsp:nvSpPr>
        <dsp:cNvPr id="0" name=""/>
        <dsp:cNvSpPr/>
      </dsp:nvSpPr>
      <dsp:spPr>
        <a:xfrm>
          <a:off x="0" y="111169"/>
          <a:ext cx="7657353" cy="498774"/>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Generic task solvers</a:t>
          </a:r>
        </a:p>
      </dsp:txBody>
      <dsp:txXfrm>
        <a:off x="249387" y="111169"/>
        <a:ext cx="7158579" cy="49877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CE64CB-AA84-594E-B802-FA23DFA11452}">
      <dsp:nvSpPr>
        <dsp:cNvPr id="0" name=""/>
        <dsp:cNvSpPr/>
      </dsp:nvSpPr>
      <dsp:spPr>
        <a:xfrm>
          <a:off x="0" y="184759"/>
          <a:ext cx="11528970" cy="76436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Book Antiqua" panose="02040602050305030304" pitchFamily="18" charset="0"/>
            </a:rPr>
            <a:t>LM Prompting:</a:t>
          </a:r>
        </a:p>
      </dsp:txBody>
      <dsp:txXfrm>
        <a:off x="37313" y="222072"/>
        <a:ext cx="11454344" cy="689743"/>
      </dsp:txXfrm>
    </dsp:sp>
    <dsp:sp modelId="{4A7C786B-C4E5-6C4A-94C1-A3616CE3E05F}">
      <dsp:nvSpPr>
        <dsp:cNvPr id="0" name=""/>
        <dsp:cNvSpPr/>
      </dsp:nvSpPr>
      <dsp:spPr>
        <a:xfrm>
          <a:off x="0" y="949120"/>
          <a:ext cx="11528970" cy="664257"/>
        </a:xfrm>
        <a:prstGeom prst="rect">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36604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IN" sz="1600" kern="1200" dirty="0">
              <a:latin typeface="Book Antiqua" panose="02040602050305030304" pitchFamily="18" charset="0"/>
            </a:rPr>
            <a:t>Zero-Shot Learning (Baseline)</a:t>
          </a:r>
        </a:p>
        <a:p>
          <a:pPr marL="171450" lvl="1" indent="-171450" algn="l" defTabSz="711200">
            <a:lnSpc>
              <a:spcPct val="90000"/>
            </a:lnSpc>
            <a:spcBef>
              <a:spcPct val="0"/>
            </a:spcBef>
            <a:spcAft>
              <a:spcPct val="20000"/>
            </a:spcAft>
            <a:buChar char="•"/>
          </a:pPr>
          <a:r>
            <a:rPr lang="en-IN" sz="1600" kern="1200" dirty="0">
              <a:latin typeface="Book Antiqua" panose="02040602050305030304" pitchFamily="18" charset="0"/>
            </a:rPr>
            <a:t>In-Context Learning</a:t>
          </a:r>
        </a:p>
      </dsp:txBody>
      <dsp:txXfrm>
        <a:off x="0" y="949120"/>
        <a:ext cx="11528970" cy="664257"/>
      </dsp:txXfrm>
    </dsp:sp>
    <dsp:sp modelId="{888F438B-80E7-6E46-ACBD-5B14B4962465}">
      <dsp:nvSpPr>
        <dsp:cNvPr id="0" name=""/>
        <dsp:cNvSpPr/>
      </dsp:nvSpPr>
      <dsp:spPr>
        <a:xfrm>
          <a:off x="0" y="1984959"/>
          <a:ext cx="11528970" cy="719506"/>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Book Antiqua" panose="02040602050305030304" pitchFamily="18" charset="0"/>
            </a:rPr>
            <a:t>Fine-tuning Methods:</a:t>
          </a:r>
        </a:p>
      </dsp:txBody>
      <dsp:txXfrm>
        <a:off x="35123" y="2020082"/>
        <a:ext cx="11458724" cy="649260"/>
      </dsp:txXfrm>
    </dsp:sp>
    <dsp:sp modelId="{ADA36470-B7E6-0E47-9FFC-80BF03A491FA}">
      <dsp:nvSpPr>
        <dsp:cNvPr id="0" name=""/>
        <dsp:cNvSpPr/>
      </dsp:nvSpPr>
      <dsp:spPr>
        <a:xfrm>
          <a:off x="0" y="2704494"/>
          <a:ext cx="11528970" cy="626131"/>
        </a:xfrm>
        <a:prstGeom prst="rect">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36604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IN" sz="1600" kern="1200" dirty="0">
              <a:latin typeface="Book Antiqua" panose="02040602050305030304" pitchFamily="18" charset="0"/>
            </a:rPr>
            <a:t>Traditional fine-tuning (with and without freezing)</a:t>
          </a:r>
        </a:p>
        <a:p>
          <a:pPr marL="171450" lvl="1" indent="-171450" algn="l" defTabSz="711200">
            <a:lnSpc>
              <a:spcPct val="90000"/>
            </a:lnSpc>
            <a:spcBef>
              <a:spcPct val="0"/>
            </a:spcBef>
            <a:spcAft>
              <a:spcPct val="20000"/>
            </a:spcAft>
            <a:buChar char="•"/>
          </a:pPr>
          <a:r>
            <a:rPr lang="en-IN" sz="1600" kern="1200" dirty="0">
              <a:latin typeface="Book Antiqua" panose="02040602050305030304" pitchFamily="18" charset="0"/>
            </a:rPr>
            <a:t>Parameter-efficient Fine-tuning (PEFT)</a:t>
          </a:r>
        </a:p>
      </dsp:txBody>
      <dsp:txXfrm>
        <a:off x="0" y="2704494"/>
        <a:ext cx="11528970" cy="626131"/>
      </dsp:txXfrm>
    </dsp:sp>
    <dsp:sp modelId="{03AE6B1C-E5E9-7947-8372-581E5DA6F8E8}">
      <dsp:nvSpPr>
        <dsp:cNvPr id="0" name=""/>
        <dsp:cNvSpPr/>
      </dsp:nvSpPr>
      <dsp:spPr>
        <a:xfrm>
          <a:off x="0" y="3824438"/>
          <a:ext cx="11528970" cy="601695"/>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Book Antiqua" panose="02040602050305030304" pitchFamily="18" charset="0"/>
            </a:rPr>
            <a:t>Human Preferences Tuning </a:t>
          </a:r>
        </a:p>
      </dsp:txBody>
      <dsp:txXfrm>
        <a:off x="29372" y="3853810"/>
        <a:ext cx="11470226" cy="54295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F7F753-AC25-B042-9CF9-06F8667A006A}">
      <dsp:nvSpPr>
        <dsp:cNvPr id="0" name=""/>
        <dsp:cNvSpPr/>
      </dsp:nvSpPr>
      <dsp:spPr>
        <a:xfrm>
          <a:off x="0" y="787"/>
          <a:ext cx="4417328" cy="647284"/>
        </a:xfrm>
        <a:prstGeom prst="rect">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Book Antiqua" panose="02040602050305030304" pitchFamily="18" charset="0"/>
            </a:rPr>
            <a:t>In-Context Learning</a:t>
          </a:r>
        </a:p>
      </dsp:txBody>
      <dsp:txXfrm>
        <a:off x="0" y="787"/>
        <a:ext cx="4417328" cy="64728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F7F753-AC25-B042-9CF9-06F8667A006A}">
      <dsp:nvSpPr>
        <dsp:cNvPr id="0" name=""/>
        <dsp:cNvSpPr/>
      </dsp:nvSpPr>
      <dsp:spPr>
        <a:xfrm>
          <a:off x="0" y="1647"/>
          <a:ext cx="3593010" cy="646424"/>
        </a:xfrm>
        <a:prstGeom prst="rect">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Book Antiqua" panose="02040602050305030304" pitchFamily="18" charset="0"/>
            </a:rPr>
            <a:t>Traditional Fine-tuning</a:t>
          </a:r>
        </a:p>
      </dsp:txBody>
      <dsp:txXfrm>
        <a:off x="0" y="1647"/>
        <a:ext cx="3593010" cy="64642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1839" y="552"/>
          <a:ext cx="11376042" cy="641306"/>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a:latin typeface="Book Antiqua" panose="02040602050305030304" pitchFamily="18" charset="0"/>
            </a:rPr>
            <a:t>Parameter Efficient Fine Tuning (PEFT)</a:t>
          </a:r>
          <a:endParaRPr lang="en-IN" sz="1800" b="0" kern="1200" dirty="0">
            <a:latin typeface="Book Antiqua" panose="02040602050305030304" pitchFamily="18" charset="0"/>
          </a:endParaRPr>
        </a:p>
      </dsp:txBody>
      <dsp:txXfrm>
        <a:off x="20622" y="19335"/>
        <a:ext cx="11338476" cy="603740"/>
      </dsp:txXfrm>
    </dsp:sp>
    <dsp:sp modelId="{9449CB00-1008-1D4D-8C5D-A41A7ECD584B}">
      <dsp:nvSpPr>
        <dsp:cNvPr id="0" name=""/>
        <dsp:cNvSpPr/>
      </dsp:nvSpPr>
      <dsp:spPr>
        <a:xfrm>
          <a:off x="42104" y="746085"/>
          <a:ext cx="2675456" cy="65673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b="0" i="0" kern="1200" dirty="0">
              <a:solidFill>
                <a:srgbClr val="000000"/>
              </a:solidFill>
              <a:effectLst/>
              <a:latin typeface="Book Antiqua" panose="02040602050305030304" pitchFamily="18" charset="0"/>
            </a:rPr>
            <a:t>Updates almost 1% model parameters </a:t>
          </a:r>
          <a:endParaRPr lang="en-IN" sz="1600" b="0" kern="1200" dirty="0">
            <a:solidFill>
              <a:schemeClr val="tx1"/>
            </a:solidFill>
            <a:latin typeface="Book Antiqua" panose="02040602050305030304" pitchFamily="18" charset="0"/>
          </a:endParaRPr>
        </a:p>
      </dsp:txBody>
      <dsp:txXfrm>
        <a:off x="61339" y="765320"/>
        <a:ext cx="2636986" cy="618268"/>
      </dsp:txXfrm>
    </dsp:sp>
    <dsp:sp modelId="{30B2767A-35C8-3345-8B4F-8D6B8730C57F}">
      <dsp:nvSpPr>
        <dsp:cNvPr id="0" name=""/>
        <dsp:cNvSpPr/>
      </dsp:nvSpPr>
      <dsp:spPr>
        <a:xfrm>
          <a:off x="2942300" y="746085"/>
          <a:ext cx="2675456" cy="65673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b="0" kern="1200" dirty="0">
              <a:solidFill>
                <a:schemeClr val="tx1"/>
              </a:solidFill>
              <a:latin typeface="Book Antiqua" panose="02040602050305030304" pitchFamily="18" charset="0"/>
            </a:rPr>
            <a:t>Requires low training time</a:t>
          </a:r>
        </a:p>
      </dsp:txBody>
      <dsp:txXfrm>
        <a:off x="2961535" y="765320"/>
        <a:ext cx="2636986" cy="618268"/>
      </dsp:txXfrm>
    </dsp:sp>
    <dsp:sp modelId="{11445C9F-F35C-9D43-88EF-98200D272BCE}">
      <dsp:nvSpPr>
        <dsp:cNvPr id="0" name=""/>
        <dsp:cNvSpPr/>
      </dsp:nvSpPr>
      <dsp:spPr>
        <a:xfrm>
          <a:off x="5842495" y="746085"/>
          <a:ext cx="2675456" cy="65673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b="0" kern="1200" dirty="0">
              <a:solidFill>
                <a:schemeClr val="tx1"/>
              </a:solidFill>
              <a:latin typeface="Book Antiqua" panose="02040602050305030304" pitchFamily="18" charset="0"/>
            </a:rPr>
            <a:t>Preserves Original Model</a:t>
          </a:r>
        </a:p>
      </dsp:txBody>
      <dsp:txXfrm>
        <a:off x="5861730" y="765320"/>
        <a:ext cx="2636986" cy="618268"/>
      </dsp:txXfrm>
    </dsp:sp>
    <dsp:sp modelId="{8C60784E-A217-6A49-910E-E938B2BE0556}">
      <dsp:nvSpPr>
        <dsp:cNvPr id="0" name=""/>
        <dsp:cNvSpPr/>
      </dsp:nvSpPr>
      <dsp:spPr>
        <a:xfrm>
          <a:off x="8704264" y="746085"/>
          <a:ext cx="2675456" cy="65673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b="0" kern="1200" dirty="0">
              <a:solidFill>
                <a:schemeClr val="tx1"/>
              </a:solidFill>
              <a:latin typeface="Book Antiqua" panose="02040602050305030304" pitchFamily="18" charset="0"/>
            </a:rPr>
            <a:t>Easy to use</a:t>
          </a:r>
        </a:p>
      </dsp:txBody>
      <dsp:txXfrm>
        <a:off x="8723499" y="765320"/>
        <a:ext cx="2636986" cy="61826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B046F8-B398-254A-AD18-BFA2AFF4EF33}">
      <dsp:nvSpPr>
        <dsp:cNvPr id="0" name=""/>
        <dsp:cNvSpPr/>
      </dsp:nvSpPr>
      <dsp:spPr>
        <a:xfrm>
          <a:off x="5689860" y="910741"/>
          <a:ext cx="4879696" cy="338755"/>
        </a:xfrm>
        <a:custGeom>
          <a:avLst/>
          <a:gdLst/>
          <a:ahLst/>
          <a:cxnLst/>
          <a:rect l="0" t="0" r="0" b="0"/>
          <a:pathLst>
            <a:path>
              <a:moveTo>
                <a:pt x="0" y="0"/>
              </a:moveTo>
              <a:lnTo>
                <a:pt x="0" y="169377"/>
              </a:lnTo>
              <a:lnTo>
                <a:pt x="4879696" y="169377"/>
              </a:lnTo>
              <a:lnTo>
                <a:pt x="4879696" y="338755"/>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DFFFEB-CDE7-264F-B3F8-B841BAB35D8F}">
      <dsp:nvSpPr>
        <dsp:cNvPr id="0" name=""/>
        <dsp:cNvSpPr/>
      </dsp:nvSpPr>
      <dsp:spPr>
        <a:xfrm>
          <a:off x="5689860" y="910741"/>
          <a:ext cx="2927817" cy="338755"/>
        </a:xfrm>
        <a:custGeom>
          <a:avLst/>
          <a:gdLst/>
          <a:ahLst/>
          <a:cxnLst/>
          <a:rect l="0" t="0" r="0" b="0"/>
          <a:pathLst>
            <a:path>
              <a:moveTo>
                <a:pt x="0" y="0"/>
              </a:moveTo>
              <a:lnTo>
                <a:pt x="0" y="169377"/>
              </a:lnTo>
              <a:lnTo>
                <a:pt x="2927817" y="169377"/>
              </a:lnTo>
              <a:lnTo>
                <a:pt x="2927817" y="338755"/>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982F1A-633C-B44D-BDA0-BAC42AB5577C}">
      <dsp:nvSpPr>
        <dsp:cNvPr id="0" name=""/>
        <dsp:cNvSpPr/>
      </dsp:nvSpPr>
      <dsp:spPr>
        <a:xfrm>
          <a:off x="5689860" y="910741"/>
          <a:ext cx="975939" cy="338755"/>
        </a:xfrm>
        <a:custGeom>
          <a:avLst/>
          <a:gdLst/>
          <a:ahLst/>
          <a:cxnLst/>
          <a:rect l="0" t="0" r="0" b="0"/>
          <a:pathLst>
            <a:path>
              <a:moveTo>
                <a:pt x="0" y="0"/>
              </a:moveTo>
              <a:lnTo>
                <a:pt x="0" y="169377"/>
              </a:lnTo>
              <a:lnTo>
                <a:pt x="975939" y="169377"/>
              </a:lnTo>
              <a:lnTo>
                <a:pt x="975939" y="338755"/>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93EB00-377E-0843-98BE-E8803562FF70}">
      <dsp:nvSpPr>
        <dsp:cNvPr id="0" name=""/>
        <dsp:cNvSpPr/>
      </dsp:nvSpPr>
      <dsp:spPr>
        <a:xfrm>
          <a:off x="4713921" y="910741"/>
          <a:ext cx="975939" cy="338755"/>
        </a:xfrm>
        <a:custGeom>
          <a:avLst/>
          <a:gdLst/>
          <a:ahLst/>
          <a:cxnLst/>
          <a:rect l="0" t="0" r="0" b="0"/>
          <a:pathLst>
            <a:path>
              <a:moveTo>
                <a:pt x="975939" y="0"/>
              </a:moveTo>
              <a:lnTo>
                <a:pt x="975939" y="169377"/>
              </a:lnTo>
              <a:lnTo>
                <a:pt x="0" y="169377"/>
              </a:lnTo>
              <a:lnTo>
                <a:pt x="0" y="338755"/>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6F601B-DE70-5941-A54F-9CBFF5FEC630}">
      <dsp:nvSpPr>
        <dsp:cNvPr id="0" name=""/>
        <dsp:cNvSpPr/>
      </dsp:nvSpPr>
      <dsp:spPr>
        <a:xfrm>
          <a:off x="2762042" y="910741"/>
          <a:ext cx="2927817" cy="338755"/>
        </a:xfrm>
        <a:custGeom>
          <a:avLst/>
          <a:gdLst/>
          <a:ahLst/>
          <a:cxnLst/>
          <a:rect l="0" t="0" r="0" b="0"/>
          <a:pathLst>
            <a:path>
              <a:moveTo>
                <a:pt x="2927817" y="0"/>
              </a:moveTo>
              <a:lnTo>
                <a:pt x="2927817" y="169377"/>
              </a:lnTo>
              <a:lnTo>
                <a:pt x="0" y="169377"/>
              </a:lnTo>
              <a:lnTo>
                <a:pt x="0" y="338755"/>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5FC4BA-2FCF-AA4A-AA7D-E3C0EFA793BE}">
      <dsp:nvSpPr>
        <dsp:cNvPr id="0" name=""/>
        <dsp:cNvSpPr/>
      </dsp:nvSpPr>
      <dsp:spPr>
        <a:xfrm>
          <a:off x="810164" y="910741"/>
          <a:ext cx="4879696" cy="338755"/>
        </a:xfrm>
        <a:custGeom>
          <a:avLst/>
          <a:gdLst/>
          <a:ahLst/>
          <a:cxnLst/>
          <a:rect l="0" t="0" r="0" b="0"/>
          <a:pathLst>
            <a:path>
              <a:moveTo>
                <a:pt x="4879696" y="0"/>
              </a:moveTo>
              <a:lnTo>
                <a:pt x="4879696" y="169377"/>
              </a:lnTo>
              <a:lnTo>
                <a:pt x="0" y="169377"/>
              </a:lnTo>
              <a:lnTo>
                <a:pt x="0" y="338755"/>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D35731-A62A-3C4B-A2ED-FB7C4D81259A}">
      <dsp:nvSpPr>
        <dsp:cNvPr id="0" name=""/>
        <dsp:cNvSpPr/>
      </dsp:nvSpPr>
      <dsp:spPr>
        <a:xfrm>
          <a:off x="5286579" y="104180"/>
          <a:ext cx="806561" cy="806561"/>
        </a:xfrm>
        <a:prstGeom prst="arc">
          <a:avLst>
            <a:gd name="adj1" fmla="val 13200000"/>
            <a:gd name="adj2" fmla="val 192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BB0C9F-6935-AB41-B293-3BDB296AA1F5}">
      <dsp:nvSpPr>
        <dsp:cNvPr id="0" name=""/>
        <dsp:cNvSpPr/>
      </dsp:nvSpPr>
      <dsp:spPr>
        <a:xfrm>
          <a:off x="5286579" y="104180"/>
          <a:ext cx="806561" cy="806561"/>
        </a:xfrm>
        <a:prstGeom prst="arc">
          <a:avLst>
            <a:gd name="adj1" fmla="val 2400000"/>
            <a:gd name="adj2" fmla="val 84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41DE97-CF37-E041-AC8D-2028B081EE27}">
      <dsp:nvSpPr>
        <dsp:cNvPr id="0" name=""/>
        <dsp:cNvSpPr/>
      </dsp:nvSpPr>
      <dsp:spPr>
        <a:xfrm>
          <a:off x="4883299" y="249361"/>
          <a:ext cx="1613122" cy="516199"/>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IN" sz="1800" kern="1200" dirty="0">
              <a:latin typeface="Book Antiqua" panose="02040602050305030304" pitchFamily="18" charset="0"/>
            </a:rPr>
            <a:t>PEFTs</a:t>
          </a:r>
        </a:p>
      </dsp:txBody>
      <dsp:txXfrm>
        <a:off x="4883299" y="249361"/>
        <a:ext cx="1613122" cy="516199"/>
      </dsp:txXfrm>
    </dsp:sp>
    <dsp:sp modelId="{135FFF6B-3320-3740-87A3-C4A3AF5F0180}">
      <dsp:nvSpPr>
        <dsp:cNvPr id="0" name=""/>
        <dsp:cNvSpPr/>
      </dsp:nvSpPr>
      <dsp:spPr>
        <a:xfrm>
          <a:off x="406883" y="1249497"/>
          <a:ext cx="806561" cy="806561"/>
        </a:xfrm>
        <a:prstGeom prst="arc">
          <a:avLst>
            <a:gd name="adj1" fmla="val 13200000"/>
            <a:gd name="adj2" fmla="val 192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6E42BA-0DF4-F04A-951C-837EAAC5C281}">
      <dsp:nvSpPr>
        <dsp:cNvPr id="0" name=""/>
        <dsp:cNvSpPr/>
      </dsp:nvSpPr>
      <dsp:spPr>
        <a:xfrm>
          <a:off x="406883" y="1249497"/>
          <a:ext cx="806561" cy="806561"/>
        </a:xfrm>
        <a:prstGeom prst="arc">
          <a:avLst>
            <a:gd name="adj1" fmla="val 2400000"/>
            <a:gd name="adj2" fmla="val 84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2A91E2-6080-4743-A397-02B10D3BC67C}">
      <dsp:nvSpPr>
        <dsp:cNvPr id="0" name=""/>
        <dsp:cNvSpPr/>
      </dsp:nvSpPr>
      <dsp:spPr>
        <a:xfrm>
          <a:off x="3603" y="1394678"/>
          <a:ext cx="1613122" cy="516199"/>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dirty="0" err="1">
              <a:solidFill>
                <a:schemeClr val="tx1"/>
              </a:solidFill>
              <a:latin typeface="Book Antiqua" panose="02040602050305030304" pitchFamily="18" charset="0"/>
            </a:rPr>
            <a:t>AdaLoRA</a:t>
          </a:r>
          <a:endParaRPr lang="en-IN" sz="1400" kern="1200" dirty="0">
            <a:solidFill>
              <a:schemeClr val="tx1"/>
            </a:solidFill>
            <a:latin typeface="Book Antiqua" panose="02040602050305030304" pitchFamily="18" charset="0"/>
          </a:endParaRPr>
        </a:p>
      </dsp:txBody>
      <dsp:txXfrm>
        <a:off x="3603" y="1394678"/>
        <a:ext cx="1613122" cy="516199"/>
      </dsp:txXfrm>
    </dsp:sp>
    <dsp:sp modelId="{8E7E6A87-76E7-B645-AE7F-DA61C63A3BEF}">
      <dsp:nvSpPr>
        <dsp:cNvPr id="0" name=""/>
        <dsp:cNvSpPr/>
      </dsp:nvSpPr>
      <dsp:spPr>
        <a:xfrm>
          <a:off x="2358762" y="1249497"/>
          <a:ext cx="806561" cy="806561"/>
        </a:xfrm>
        <a:prstGeom prst="arc">
          <a:avLst>
            <a:gd name="adj1" fmla="val 13200000"/>
            <a:gd name="adj2" fmla="val 192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19A3B6-054E-4B40-ABE2-F4093467A7BF}">
      <dsp:nvSpPr>
        <dsp:cNvPr id="0" name=""/>
        <dsp:cNvSpPr/>
      </dsp:nvSpPr>
      <dsp:spPr>
        <a:xfrm>
          <a:off x="2358762" y="1249497"/>
          <a:ext cx="806561" cy="806561"/>
        </a:xfrm>
        <a:prstGeom prst="arc">
          <a:avLst>
            <a:gd name="adj1" fmla="val 2400000"/>
            <a:gd name="adj2" fmla="val 84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642CD9-91FA-7843-A613-C04BDAB3A33B}">
      <dsp:nvSpPr>
        <dsp:cNvPr id="0" name=""/>
        <dsp:cNvSpPr/>
      </dsp:nvSpPr>
      <dsp:spPr>
        <a:xfrm>
          <a:off x="1955481" y="1394678"/>
          <a:ext cx="1613122" cy="516199"/>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dirty="0">
              <a:solidFill>
                <a:schemeClr val="tx1"/>
              </a:solidFill>
              <a:latin typeface="Book Antiqua" panose="02040602050305030304" pitchFamily="18" charset="0"/>
            </a:rPr>
            <a:t>(IA)</a:t>
          </a:r>
          <a:r>
            <a:rPr lang="en-IN" sz="1400" kern="1200" baseline="30000" dirty="0">
              <a:solidFill>
                <a:schemeClr val="tx1"/>
              </a:solidFill>
              <a:latin typeface="Book Antiqua" panose="02040602050305030304" pitchFamily="18" charset="0"/>
            </a:rPr>
            <a:t>3</a:t>
          </a:r>
          <a:endParaRPr lang="en-IN" sz="1400" kern="1200" dirty="0">
            <a:solidFill>
              <a:schemeClr val="tx1"/>
            </a:solidFill>
            <a:latin typeface="Book Antiqua" panose="02040602050305030304" pitchFamily="18" charset="0"/>
          </a:endParaRPr>
        </a:p>
      </dsp:txBody>
      <dsp:txXfrm>
        <a:off x="1955481" y="1394678"/>
        <a:ext cx="1613122" cy="516199"/>
      </dsp:txXfrm>
    </dsp:sp>
    <dsp:sp modelId="{874D5630-F4C3-1244-9DAA-EF789240E501}">
      <dsp:nvSpPr>
        <dsp:cNvPr id="0" name=""/>
        <dsp:cNvSpPr/>
      </dsp:nvSpPr>
      <dsp:spPr>
        <a:xfrm>
          <a:off x="4310640" y="1249497"/>
          <a:ext cx="806561" cy="806561"/>
        </a:xfrm>
        <a:prstGeom prst="arc">
          <a:avLst>
            <a:gd name="adj1" fmla="val 13200000"/>
            <a:gd name="adj2" fmla="val 192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A32060-8804-0048-951D-C0FB9E07FB25}">
      <dsp:nvSpPr>
        <dsp:cNvPr id="0" name=""/>
        <dsp:cNvSpPr/>
      </dsp:nvSpPr>
      <dsp:spPr>
        <a:xfrm>
          <a:off x="4310640" y="1249497"/>
          <a:ext cx="806561" cy="806561"/>
        </a:xfrm>
        <a:prstGeom prst="arc">
          <a:avLst>
            <a:gd name="adj1" fmla="val 2400000"/>
            <a:gd name="adj2" fmla="val 84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26A260-E7CC-9B4F-83F1-CB09BC8B113E}">
      <dsp:nvSpPr>
        <dsp:cNvPr id="0" name=""/>
        <dsp:cNvSpPr/>
      </dsp:nvSpPr>
      <dsp:spPr>
        <a:xfrm>
          <a:off x="3907359" y="1394678"/>
          <a:ext cx="1613122" cy="516199"/>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dirty="0" err="1">
              <a:solidFill>
                <a:schemeClr val="tx1"/>
              </a:solidFill>
              <a:latin typeface="Book Antiqua" panose="02040602050305030304" pitchFamily="18" charset="0"/>
            </a:rPr>
            <a:t>LoHA</a:t>
          </a:r>
          <a:endParaRPr lang="en-IN" sz="1400" kern="1200" dirty="0">
            <a:solidFill>
              <a:schemeClr val="tx1"/>
            </a:solidFill>
            <a:latin typeface="Book Antiqua" panose="02040602050305030304" pitchFamily="18" charset="0"/>
          </a:endParaRPr>
        </a:p>
      </dsp:txBody>
      <dsp:txXfrm>
        <a:off x="3907359" y="1394678"/>
        <a:ext cx="1613122" cy="516199"/>
      </dsp:txXfrm>
    </dsp:sp>
    <dsp:sp modelId="{9FFE03AD-AD71-8A41-B15F-AC89A79A5CBA}">
      <dsp:nvSpPr>
        <dsp:cNvPr id="0" name=""/>
        <dsp:cNvSpPr/>
      </dsp:nvSpPr>
      <dsp:spPr>
        <a:xfrm>
          <a:off x="6262519" y="1249497"/>
          <a:ext cx="806561" cy="806561"/>
        </a:xfrm>
        <a:prstGeom prst="arc">
          <a:avLst>
            <a:gd name="adj1" fmla="val 13200000"/>
            <a:gd name="adj2" fmla="val 192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E8BBE6-3A4E-B344-8691-9E76A05F8F63}">
      <dsp:nvSpPr>
        <dsp:cNvPr id="0" name=""/>
        <dsp:cNvSpPr/>
      </dsp:nvSpPr>
      <dsp:spPr>
        <a:xfrm>
          <a:off x="6262519" y="1249497"/>
          <a:ext cx="806561" cy="806561"/>
        </a:xfrm>
        <a:prstGeom prst="arc">
          <a:avLst>
            <a:gd name="adj1" fmla="val 2400000"/>
            <a:gd name="adj2" fmla="val 84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61618F3-D180-3C41-BB54-EFEF1889E888}">
      <dsp:nvSpPr>
        <dsp:cNvPr id="0" name=""/>
        <dsp:cNvSpPr/>
      </dsp:nvSpPr>
      <dsp:spPr>
        <a:xfrm>
          <a:off x="5859238" y="1394678"/>
          <a:ext cx="1613122" cy="516199"/>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dirty="0" err="1">
              <a:solidFill>
                <a:schemeClr val="tx1"/>
              </a:solidFill>
              <a:latin typeface="Book Antiqua" panose="02040602050305030304" pitchFamily="18" charset="0"/>
            </a:rPr>
            <a:t>LoKr</a:t>
          </a:r>
          <a:endParaRPr lang="en-IN" sz="1400" kern="1200" dirty="0">
            <a:solidFill>
              <a:schemeClr val="tx1"/>
            </a:solidFill>
            <a:latin typeface="Book Antiqua" panose="02040602050305030304" pitchFamily="18" charset="0"/>
          </a:endParaRPr>
        </a:p>
      </dsp:txBody>
      <dsp:txXfrm>
        <a:off x="5859238" y="1394678"/>
        <a:ext cx="1613122" cy="516199"/>
      </dsp:txXfrm>
    </dsp:sp>
    <dsp:sp modelId="{70816ED2-EDF3-7147-AE91-C6209C858C7E}">
      <dsp:nvSpPr>
        <dsp:cNvPr id="0" name=""/>
        <dsp:cNvSpPr/>
      </dsp:nvSpPr>
      <dsp:spPr>
        <a:xfrm>
          <a:off x="8214397" y="1249497"/>
          <a:ext cx="806561" cy="806561"/>
        </a:xfrm>
        <a:prstGeom prst="arc">
          <a:avLst>
            <a:gd name="adj1" fmla="val 13200000"/>
            <a:gd name="adj2" fmla="val 192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0F25A2-6A03-BF40-A607-B5430D7FF7CB}">
      <dsp:nvSpPr>
        <dsp:cNvPr id="0" name=""/>
        <dsp:cNvSpPr/>
      </dsp:nvSpPr>
      <dsp:spPr>
        <a:xfrm>
          <a:off x="8214397" y="1249497"/>
          <a:ext cx="806561" cy="806561"/>
        </a:xfrm>
        <a:prstGeom prst="arc">
          <a:avLst>
            <a:gd name="adj1" fmla="val 2400000"/>
            <a:gd name="adj2" fmla="val 84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4E1B6F-17ED-FE40-A7E9-FEF062DD58C1}">
      <dsp:nvSpPr>
        <dsp:cNvPr id="0" name=""/>
        <dsp:cNvSpPr/>
      </dsp:nvSpPr>
      <dsp:spPr>
        <a:xfrm>
          <a:off x="7811116" y="1394678"/>
          <a:ext cx="1613122" cy="516199"/>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dirty="0" err="1">
              <a:solidFill>
                <a:schemeClr val="tx1"/>
              </a:solidFill>
              <a:latin typeface="Book Antiqua" panose="02040602050305030304" pitchFamily="18" charset="0"/>
            </a:rPr>
            <a:t>LoRA</a:t>
          </a:r>
          <a:endParaRPr lang="en-IN" sz="1400" kern="1200" dirty="0">
            <a:solidFill>
              <a:schemeClr val="tx1"/>
            </a:solidFill>
            <a:latin typeface="Book Antiqua" panose="02040602050305030304" pitchFamily="18" charset="0"/>
          </a:endParaRPr>
        </a:p>
      </dsp:txBody>
      <dsp:txXfrm>
        <a:off x="7811116" y="1394678"/>
        <a:ext cx="1613122" cy="516199"/>
      </dsp:txXfrm>
    </dsp:sp>
    <dsp:sp modelId="{10B3F6E8-CC7C-D84D-B6C7-C326888D328E}">
      <dsp:nvSpPr>
        <dsp:cNvPr id="0" name=""/>
        <dsp:cNvSpPr/>
      </dsp:nvSpPr>
      <dsp:spPr>
        <a:xfrm>
          <a:off x="10166275" y="1249497"/>
          <a:ext cx="806561" cy="806561"/>
        </a:xfrm>
        <a:prstGeom prst="arc">
          <a:avLst>
            <a:gd name="adj1" fmla="val 13200000"/>
            <a:gd name="adj2" fmla="val 192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85A8FC-6F32-8D40-BB0F-67BCFE2D7AD4}">
      <dsp:nvSpPr>
        <dsp:cNvPr id="0" name=""/>
        <dsp:cNvSpPr/>
      </dsp:nvSpPr>
      <dsp:spPr>
        <a:xfrm>
          <a:off x="10166275" y="1249497"/>
          <a:ext cx="806561" cy="806561"/>
        </a:xfrm>
        <a:prstGeom prst="arc">
          <a:avLst>
            <a:gd name="adj1" fmla="val 2400000"/>
            <a:gd name="adj2" fmla="val 840000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206F09-8256-454B-9B66-9A4F5C3C272D}">
      <dsp:nvSpPr>
        <dsp:cNvPr id="0" name=""/>
        <dsp:cNvSpPr/>
      </dsp:nvSpPr>
      <dsp:spPr>
        <a:xfrm>
          <a:off x="9762995" y="1394678"/>
          <a:ext cx="1613122" cy="516199"/>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dirty="0">
              <a:solidFill>
                <a:schemeClr val="tx1"/>
              </a:solidFill>
              <a:latin typeface="Book Antiqua" panose="02040602050305030304" pitchFamily="18" charset="0"/>
            </a:rPr>
            <a:t>OFT</a:t>
          </a:r>
        </a:p>
      </dsp:txBody>
      <dsp:txXfrm>
        <a:off x="9762995" y="1394678"/>
        <a:ext cx="1613122" cy="51619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0" y="52908"/>
          <a:ext cx="1944216" cy="782093"/>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err="1">
              <a:latin typeface="Book Antiqua" panose="02040602050305030304" pitchFamily="18" charset="0"/>
            </a:rPr>
            <a:t>LoHA</a:t>
          </a:r>
          <a:endParaRPr lang="en-IN" sz="1800" b="0" kern="1200" dirty="0">
            <a:latin typeface="Book Antiqua" panose="02040602050305030304" pitchFamily="18" charset="0"/>
          </a:endParaRPr>
        </a:p>
      </dsp:txBody>
      <dsp:txXfrm>
        <a:off x="22907" y="75815"/>
        <a:ext cx="1898402" cy="73627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0" y="41001"/>
          <a:ext cx="1944216" cy="782093"/>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err="1">
              <a:latin typeface="Book Antiqua" panose="02040602050305030304" pitchFamily="18" charset="0"/>
            </a:rPr>
            <a:t>AdaLoRA</a:t>
          </a:r>
          <a:endParaRPr lang="en-IN" sz="1800" b="0" kern="1200" dirty="0">
            <a:latin typeface="Book Antiqua" panose="02040602050305030304" pitchFamily="18" charset="0"/>
          </a:endParaRPr>
        </a:p>
      </dsp:txBody>
      <dsp:txXfrm>
        <a:off x="22907" y="63908"/>
        <a:ext cx="1898402" cy="73627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0" y="41001"/>
          <a:ext cx="1944216" cy="782093"/>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err="1">
              <a:latin typeface="Book Antiqua" panose="02040602050305030304" pitchFamily="18" charset="0"/>
            </a:rPr>
            <a:t>LoKr</a:t>
          </a:r>
          <a:endParaRPr lang="en-IN" sz="1800" b="0" kern="1200" dirty="0">
            <a:latin typeface="Book Antiqua" panose="02040602050305030304" pitchFamily="18" charset="0"/>
          </a:endParaRPr>
        </a:p>
      </dsp:txBody>
      <dsp:txXfrm>
        <a:off x="22907" y="63908"/>
        <a:ext cx="1898402" cy="73627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0" y="41001"/>
          <a:ext cx="1944216" cy="782093"/>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a:latin typeface="Book Antiqua" panose="02040602050305030304" pitchFamily="18" charset="0"/>
            </a:rPr>
            <a:t>(IA)</a:t>
          </a:r>
          <a:r>
            <a:rPr lang="en-IN" sz="1800" b="0" i="0" kern="1200" baseline="30000" dirty="0">
              <a:latin typeface="Book Antiqua" panose="02040602050305030304" pitchFamily="18" charset="0"/>
            </a:rPr>
            <a:t>3</a:t>
          </a:r>
          <a:endParaRPr lang="en-IN" sz="1800" b="0" kern="1200" dirty="0">
            <a:latin typeface="Book Antiqua" panose="02040602050305030304" pitchFamily="18" charset="0"/>
          </a:endParaRPr>
        </a:p>
      </dsp:txBody>
      <dsp:txXfrm>
        <a:off x="22907" y="63908"/>
        <a:ext cx="1898402" cy="73627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0" y="41001"/>
          <a:ext cx="1944216" cy="782093"/>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err="1">
              <a:latin typeface="Book Antiqua" panose="02040602050305030304" pitchFamily="18" charset="0"/>
            </a:rPr>
            <a:t>LoRA</a:t>
          </a:r>
          <a:endParaRPr lang="en-IN" sz="1800" b="0" kern="1200" dirty="0">
            <a:latin typeface="Book Antiqua" panose="02040602050305030304" pitchFamily="18" charset="0"/>
          </a:endParaRPr>
        </a:p>
      </dsp:txBody>
      <dsp:txXfrm>
        <a:off x="22907" y="63908"/>
        <a:ext cx="1898402" cy="7362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35B89-1F54-7F4F-A5A5-C7C995106F34}">
      <dsp:nvSpPr>
        <dsp:cNvPr id="0" name=""/>
        <dsp:cNvSpPr/>
      </dsp:nvSpPr>
      <dsp:spPr>
        <a:xfrm>
          <a:off x="5880" y="108358"/>
          <a:ext cx="7657090" cy="487541"/>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LLMs -Advancements in NLP</a:t>
          </a:r>
        </a:p>
      </dsp:txBody>
      <dsp:txXfrm>
        <a:off x="249651" y="108358"/>
        <a:ext cx="7169549" cy="48754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0" y="41001"/>
          <a:ext cx="1944216" cy="782093"/>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a:latin typeface="Book Antiqua" panose="02040602050305030304" pitchFamily="18" charset="0"/>
            </a:rPr>
            <a:t>OFT</a:t>
          </a:r>
          <a:endParaRPr lang="en-IN" sz="1800" b="0" kern="1200" dirty="0">
            <a:latin typeface="Book Antiqua" panose="02040602050305030304" pitchFamily="18" charset="0"/>
          </a:endParaRPr>
        </a:p>
      </dsp:txBody>
      <dsp:txXfrm>
        <a:off x="22907" y="63908"/>
        <a:ext cx="1898402" cy="736279"/>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1</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Can a smaller Large Language Model (LLM) adapt well to an unseen domain using a parameter-efficient fine-tuning method and perform effectively on the task of summarization?</a:t>
          </a:r>
          <a:endParaRPr lang="en-GB" sz="1600" kern="1200" dirty="0">
            <a:latin typeface="Book Antiqua" panose="02040602050305030304" pitchFamily="18" charset="0"/>
          </a:endParaRPr>
        </a:p>
      </dsp:txBody>
      <dsp:txXfrm>
        <a:off x="2506688" y="123525"/>
        <a:ext cx="8228199" cy="90194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4</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b="0" i="0" kern="1200" dirty="0">
              <a:latin typeface="Book Antiqua" panose="02040602050305030304" pitchFamily="18" charset="0"/>
            </a:rPr>
            <a:t>After training an LLM on multiple high-resource domains, can it achieve strong performance on an unseen low-resource domain?</a:t>
          </a:r>
          <a:endParaRPr lang="en-GB" sz="1600" kern="1200" dirty="0">
            <a:latin typeface="Book Antiqua" panose="02040602050305030304" pitchFamily="18" charset="0"/>
          </a:endParaRPr>
        </a:p>
      </dsp:txBody>
      <dsp:txXfrm>
        <a:off x="2506688" y="123525"/>
        <a:ext cx="8228199" cy="90194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2</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b="0" i="0" kern="1200" dirty="0">
              <a:latin typeface="Book Antiqua" panose="02040602050305030304" pitchFamily="18" charset="0"/>
            </a:rPr>
            <a:t>Can we leverage multiple parameter-efficient fine-tuning techniques to enable an LLM to simultaneously learn and perform well across various domains?</a:t>
          </a:r>
          <a:endParaRPr lang="en-GB" sz="1600" kern="1200" dirty="0">
            <a:latin typeface="Book Antiqua" panose="02040602050305030304" pitchFamily="18" charset="0"/>
          </a:endParaRPr>
        </a:p>
      </dsp:txBody>
      <dsp:txXfrm>
        <a:off x="2506688" y="123525"/>
        <a:ext cx="8228199" cy="90194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3</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b="0" i="0" kern="1200" dirty="0">
              <a:latin typeface="Book Antiqua" panose="02040602050305030304" pitchFamily="18" charset="0"/>
            </a:rPr>
            <a:t>Are there parameter-efficient fine-tuning techniques that enable an LLM to adapt well to a specific domain, or do they perform with similar efficacy across multiple domains?</a:t>
          </a:r>
          <a:endParaRPr lang="en-GB" sz="1600" kern="1200" dirty="0">
            <a:latin typeface="Book Antiqua" panose="02040602050305030304" pitchFamily="18" charset="0"/>
          </a:endParaRPr>
        </a:p>
      </dsp:txBody>
      <dsp:txXfrm>
        <a:off x="2506688" y="123525"/>
        <a:ext cx="8228199" cy="90194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7F0AB-0DE1-B049-8FA6-88F1455B52A8}">
      <dsp:nvSpPr>
        <dsp:cNvPr id="0" name=""/>
        <dsp:cNvSpPr/>
      </dsp:nvSpPr>
      <dsp:spPr>
        <a:xfrm>
          <a:off x="56097" y="314994"/>
          <a:ext cx="2059776" cy="260882"/>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Medical</a:t>
          </a:r>
          <a:endParaRPr lang="en-IN" sz="1400" kern="1200" dirty="0">
            <a:latin typeface="Book Antiqua" panose="02040602050305030304" pitchFamily="18" charset="0"/>
          </a:endParaRPr>
        </a:p>
      </dsp:txBody>
      <dsp:txXfrm>
        <a:off x="63738" y="322635"/>
        <a:ext cx="2044494" cy="245600"/>
      </dsp:txXfrm>
    </dsp:sp>
    <dsp:sp modelId="{F632934E-C4EC-7940-9E41-CA7EE03A55C5}">
      <dsp:nvSpPr>
        <dsp:cNvPr id="0" name=""/>
        <dsp:cNvSpPr/>
      </dsp:nvSpPr>
      <dsp:spPr>
        <a:xfrm>
          <a:off x="262074" y="575876"/>
          <a:ext cx="205977" cy="618044"/>
        </a:xfrm>
        <a:custGeom>
          <a:avLst/>
          <a:gdLst/>
          <a:ahLst/>
          <a:cxnLst/>
          <a:rect l="0" t="0" r="0" b="0"/>
          <a:pathLst>
            <a:path>
              <a:moveTo>
                <a:pt x="0" y="0"/>
              </a:moveTo>
              <a:lnTo>
                <a:pt x="0" y="618044"/>
              </a:lnTo>
              <a:lnTo>
                <a:pt x="205977" y="618044"/>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D7DA01-A3BA-654F-9832-548FC7AB40A4}">
      <dsp:nvSpPr>
        <dsp:cNvPr id="0" name=""/>
        <dsp:cNvSpPr/>
      </dsp:nvSpPr>
      <dsp:spPr>
        <a:xfrm>
          <a:off x="468052" y="903469"/>
          <a:ext cx="2096597" cy="580901"/>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 CORD-19 </a:t>
          </a:r>
        </a:p>
      </dsp:txBody>
      <dsp:txXfrm>
        <a:off x="485066" y="920483"/>
        <a:ext cx="2062569" cy="546873"/>
      </dsp:txXfrm>
    </dsp:sp>
    <dsp:sp modelId="{C8D8F01E-65DD-1E4C-80CE-32E9B47D91CD}">
      <dsp:nvSpPr>
        <dsp:cNvPr id="0" name=""/>
        <dsp:cNvSpPr/>
      </dsp:nvSpPr>
      <dsp:spPr>
        <a:xfrm>
          <a:off x="262074" y="575876"/>
          <a:ext cx="205977" cy="1526539"/>
        </a:xfrm>
        <a:custGeom>
          <a:avLst/>
          <a:gdLst/>
          <a:ahLst/>
          <a:cxnLst/>
          <a:rect l="0" t="0" r="0" b="0"/>
          <a:pathLst>
            <a:path>
              <a:moveTo>
                <a:pt x="0" y="0"/>
              </a:moveTo>
              <a:lnTo>
                <a:pt x="0" y="1526539"/>
              </a:lnTo>
              <a:lnTo>
                <a:pt x="205977" y="1526539"/>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DE42BC-3E33-6444-9A48-76AEEEBA90DA}">
      <dsp:nvSpPr>
        <dsp:cNvPr id="0" name=""/>
        <dsp:cNvSpPr/>
      </dsp:nvSpPr>
      <dsp:spPr>
        <a:xfrm>
          <a:off x="468052" y="1811964"/>
          <a:ext cx="2096597" cy="580901"/>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MSLR</a:t>
          </a:r>
        </a:p>
      </dsp:txBody>
      <dsp:txXfrm>
        <a:off x="485066" y="1828978"/>
        <a:ext cx="2062569" cy="546873"/>
      </dsp:txXfrm>
    </dsp:sp>
    <dsp:sp modelId="{98D70163-1369-E34C-A0A5-2B99AADC5FF6}">
      <dsp:nvSpPr>
        <dsp:cNvPr id="0" name=""/>
        <dsp:cNvSpPr/>
      </dsp:nvSpPr>
      <dsp:spPr>
        <a:xfrm>
          <a:off x="262074" y="575876"/>
          <a:ext cx="205977" cy="2435034"/>
        </a:xfrm>
        <a:custGeom>
          <a:avLst/>
          <a:gdLst/>
          <a:ahLst/>
          <a:cxnLst/>
          <a:rect l="0" t="0" r="0" b="0"/>
          <a:pathLst>
            <a:path>
              <a:moveTo>
                <a:pt x="0" y="0"/>
              </a:moveTo>
              <a:lnTo>
                <a:pt x="0" y="2435034"/>
              </a:lnTo>
              <a:lnTo>
                <a:pt x="205977" y="2435034"/>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E67FE7-4A5C-5F4D-96D5-FDC8721DBC11}">
      <dsp:nvSpPr>
        <dsp:cNvPr id="0" name=""/>
        <dsp:cNvSpPr/>
      </dsp:nvSpPr>
      <dsp:spPr>
        <a:xfrm>
          <a:off x="468052" y="2720459"/>
          <a:ext cx="2096597" cy="580901"/>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PubMed</a:t>
          </a:r>
        </a:p>
      </dsp:txBody>
      <dsp:txXfrm>
        <a:off x="485066" y="2737473"/>
        <a:ext cx="2062569" cy="546873"/>
      </dsp:txXfrm>
    </dsp:sp>
    <dsp:sp modelId="{76BFF53B-522A-5043-9CAC-19C3F241E36C}">
      <dsp:nvSpPr>
        <dsp:cNvPr id="0" name=""/>
        <dsp:cNvSpPr/>
      </dsp:nvSpPr>
      <dsp:spPr>
        <a:xfrm>
          <a:off x="262074" y="575876"/>
          <a:ext cx="205977" cy="3344053"/>
        </a:xfrm>
        <a:custGeom>
          <a:avLst/>
          <a:gdLst/>
          <a:ahLst/>
          <a:cxnLst/>
          <a:rect l="0" t="0" r="0" b="0"/>
          <a:pathLst>
            <a:path>
              <a:moveTo>
                <a:pt x="0" y="0"/>
              </a:moveTo>
              <a:lnTo>
                <a:pt x="0" y="3344053"/>
              </a:lnTo>
              <a:lnTo>
                <a:pt x="205977" y="334405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186576-9CD9-524E-A65D-34FE79F41664}">
      <dsp:nvSpPr>
        <dsp:cNvPr id="0" name=""/>
        <dsp:cNvSpPr/>
      </dsp:nvSpPr>
      <dsp:spPr>
        <a:xfrm>
          <a:off x="468052" y="3628954"/>
          <a:ext cx="2096597" cy="581949"/>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err="1">
              <a:solidFill>
                <a:schemeClr val="tx1"/>
              </a:solidFill>
              <a:latin typeface="Book Antiqua" panose="02040602050305030304" pitchFamily="18" charset="0"/>
            </a:rPr>
            <a:t>SciLay</a:t>
          </a:r>
          <a:endParaRPr lang="en-IN" sz="1800" kern="1200" dirty="0">
            <a:solidFill>
              <a:schemeClr val="tx1"/>
            </a:solidFill>
            <a:latin typeface="Book Antiqua" panose="02040602050305030304" pitchFamily="18" charset="0"/>
          </a:endParaRPr>
        </a:p>
      </dsp:txBody>
      <dsp:txXfrm>
        <a:off x="485097" y="3645999"/>
        <a:ext cx="2062507" cy="54785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7F0AB-0DE1-B049-8FA6-88F1455B52A8}">
      <dsp:nvSpPr>
        <dsp:cNvPr id="0" name=""/>
        <dsp:cNvSpPr/>
      </dsp:nvSpPr>
      <dsp:spPr>
        <a:xfrm>
          <a:off x="55598" y="332316"/>
          <a:ext cx="2041459" cy="258562"/>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News</a:t>
          </a:r>
          <a:endParaRPr lang="en-IN" sz="1400" kern="1200" dirty="0">
            <a:latin typeface="Book Antiqua" panose="02040602050305030304" pitchFamily="18" charset="0"/>
          </a:endParaRPr>
        </a:p>
      </dsp:txBody>
      <dsp:txXfrm>
        <a:off x="63171" y="339889"/>
        <a:ext cx="2026313" cy="243416"/>
      </dsp:txXfrm>
    </dsp:sp>
    <dsp:sp modelId="{F632934E-C4EC-7940-9E41-CA7EE03A55C5}">
      <dsp:nvSpPr>
        <dsp:cNvPr id="0" name=""/>
        <dsp:cNvSpPr/>
      </dsp:nvSpPr>
      <dsp:spPr>
        <a:xfrm>
          <a:off x="259744" y="590878"/>
          <a:ext cx="204145" cy="612548"/>
        </a:xfrm>
        <a:custGeom>
          <a:avLst/>
          <a:gdLst/>
          <a:ahLst/>
          <a:cxnLst/>
          <a:rect l="0" t="0" r="0" b="0"/>
          <a:pathLst>
            <a:path>
              <a:moveTo>
                <a:pt x="0" y="0"/>
              </a:moveTo>
              <a:lnTo>
                <a:pt x="0" y="612548"/>
              </a:lnTo>
              <a:lnTo>
                <a:pt x="204145" y="612548"/>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D7DA01-A3BA-654F-9832-548FC7AB40A4}">
      <dsp:nvSpPr>
        <dsp:cNvPr id="0" name=""/>
        <dsp:cNvSpPr/>
      </dsp:nvSpPr>
      <dsp:spPr>
        <a:xfrm>
          <a:off x="463890" y="915558"/>
          <a:ext cx="2077953" cy="575736"/>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 CNN/DM </a:t>
          </a:r>
        </a:p>
      </dsp:txBody>
      <dsp:txXfrm>
        <a:off x="480753" y="932421"/>
        <a:ext cx="2044227" cy="542010"/>
      </dsp:txXfrm>
    </dsp:sp>
    <dsp:sp modelId="{C8D8F01E-65DD-1E4C-80CE-32E9B47D91CD}">
      <dsp:nvSpPr>
        <dsp:cNvPr id="0" name=""/>
        <dsp:cNvSpPr/>
      </dsp:nvSpPr>
      <dsp:spPr>
        <a:xfrm>
          <a:off x="259744" y="590878"/>
          <a:ext cx="204145" cy="1512964"/>
        </a:xfrm>
        <a:custGeom>
          <a:avLst/>
          <a:gdLst/>
          <a:ahLst/>
          <a:cxnLst/>
          <a:rect l="0" t="0" r="0" b="0"/>
          <a:pathLst>
            <a:path>
              <a:moveTo>
                <a:pt x="0" y="0"/>
              </a:moveTo>
              <a:lnTo>
                <a:pt x="0" y="1512964"/>
              </a:lnTo>
              <a:lnTo>
                <a:pt x="204145" y="1512964"/>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DE42BC-3E33-6444-9A48-76AEEEBA90DA}">
      <dsp:nvSpPr>
        <dsp:cNvPr id="0" name=""/>
        <dsp:cNvSpPr/>
      </dsp:nvSpPr>
      <dsp:spPr>
        <a:xfrm>
          <a:off x="463890" y="1815975"/>
          <a:ext cx="2077953" cy="575736"/>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err="1">
              <a:solidFill>
                <a:schemeClr val="tx1"/>
              </a:solidFill>
              <a:latin typeface="Book Antiqua" panose="02040602050305030304" pitchFamily="18" charset="0"/>
            </a:rPr>
            <a:t>Multinews</a:t>
          </a:r>
          <a:endParaRPr lang="en-IN" sz="1800" kern="1200" dirty="0">
            <a:solidFill>
              <a:schemeClr val="tx1"/>
            </a:solidFill>
            <a:latin typeface="Book Antiqua" panose="02040602050305030304" pitchFamily="18" charset="0"/>
          </a:endParaRPr>
        </a:p>
      </dsp:txBody>
      <dsp:txXfrm>
        <a:off x="480753" y="1832838"/>
        <a:ext cx="2044227" cy="542010"/>
      </dsp:txXfrm>
    </dsp:sp>
    <dsp:sp modelId="{98D70163-1369-E34C-A0A5-2B99AADC5FF6}">
      <dsp:nvSpPr>
        <dsp:cNvPr id="0" name=""/>
        <dsp:cNvSpPr/>
      </dsp:nvSpPr>
      <dsp:spPr>
        <a:xfrm>
          <a:off x="259744" y="590878"/>
          <a:ext cx="204145" cy="2413380"/>
        </a:xfrm>
        <a:custGeom>
          <a:avLst/>
          <a:gdLst/>
          <a:ahLst/>
          <a:cxnLst/>
          <a:rect l="0" t="0" r="0" b="0"/>
          <a:pathLst>
            <a:path>
              <a:moveTo>
                <a:pt x="0" y="0"/>
              </a:moveTo>
              <a:lnTo>
                <a:pt x="0" y="2413380"/>
              </a:lnTo>
              <a:lnTo>
                <a:pt x="204145" y="241338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E67FE7-4A5C-5F4D-96D5-FDC8721DBC11}">
      <dsp:nvSpPr>
        <dsp:cNvPr id="0" name=""/>
        <dsp:cNvSpPr/>
      </dsp:nvSpPr>
      <dsp:spPr>
        <a:xfrm>
          <a:off x="463890" y="2716391"/>
          <a:ext cx="2077953" cy="575736"/>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Cornell Newsroom</a:t>
          </a:r>
        </a:p>
      </dsp:txBody>
      <dsp:txXfrm>
        <a:off x="480753" y="2733254"/>
        <a:ext cx="2044227" cy="542010"/>
      </dsp:txXfrm>
    </dsp:sp>
    <dsp:sp modelId="{76BFF53B-522A-5043-9CAC-19C3F241E36C}">
      <dsp:nvSpPr>
        <dsp:cNvPr id="0" name=""/>
        <dsp:cNvSpPr/>
      </dsp:nvSpPr>
      <dsp:spPr>
        <a:xfrm>
          <a:off x="259744" y="590878"/>
          <a:ext cx="204145" cy="3314316"/>
        </a:xfrm>
        <a:custGeom>
          <a:avLst/>
          <a:gdLst/>
          <a:ahLst/>
          <a:cxnLst/>
          <a:rect l="0" t="0" r="0" b="0"/>
          <a:pathLst>
            <a:path>
              <a:moveTo>
                <a:pt x="0" y="0"/>
              </a:moveTo>
              <a:lnTo>
                <a:pt x="0" y="3314316"/>
              </a:lnTo>
              <a:lnTo>
                <a:pt x="204145" y="3314316"/>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186576-9CD9-524E-A65D-34FE79F41664}">
      <dsp:nvSpPr>
        <dsp:cNvPr id="0" name=""/>
        <dsp:cNvSpPr/>
      </dsp:nvSpPr>
      <dsp:spPr>
        <a:xfrm>
          <a:off x="463890" y="3616807"/>
          <a:ext cx="2077953" cy="576774"/>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err="1">
              <a:solidFill>
                <a:schemeClr val="tx1"/>
              </a:solidFill>
              <a:latin typeface="Book Antiqua" panose="02040602050305030304" pitchFamily="18" charset="0"/>
            </a:rPr>
            <a:t>XSum</a:t>
          </a:r>
          <a:endParaRPr lang="en-IN" sz="1800" kern="1200" dirty="0">
            <a:solidFill>
              <a:schemeClr val="tx1"/>
            </a:solidFill>
            <a:latin typeface="Book Antiqua" panose="02040602050305030304" pitchFamily="18" charset="0"/>
          </a:endParaRPr>
        </a:p>
      </dsp:txBody>
      <dsp:txXfrm>
        <a:off x="480783" y="3633700"/>
        <a:ext cx="2044167" cy="54298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7F0AB-0DE1-B049-8FA6-88F1455B52A8}">
      <dsp:nvSpPr>
        <dsp:cNvPr id="0" name=""/>
        <dsp:cNvSpPr/>
      </dsp:nvSpPr>
      <dsp:spPr>
        <a:xfrm>
          <a:off x="12789" y="77430"/>
          <a:ext cx="2004385" cy="253866"/>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Legal</a:t>
          </a:r>
          <a:endParaRPr lang="en-IN" sz="1400" kern="1200" dirty="0">
            <a:latin typeface="Book Antiqua" panose="02040602050305030304" pitchFamily="18" charset="0"/>
          </a:endParaRPr>
        </a:p>
      </dsp:txBody>
      <dsp:txXfrm>
        <a:off x="20224" y="84865"/>
        <a:ext cx="1989515" cy="238996"/>
      </dsp:txXfrm>
    </dsp:sp>
    <dsp:sp modelId="{F632934E-C4EC-7940-9E41-CA7EE03A55C5}">
      <dsp:nvSpPr>
        <dsp:cNvPr id="0" name=""/>
        <dsp:cNvSpPr/>
      </dsp:nvSpPr>
      <dsp:spPr>
        <a:xfrm>
          <a:off x="213228" y="331297"/>
          <a:ext cx="248806" cy="895725"/>
        </a:xfrm>
        <a:custGeom>
          <a:avLst/>
          <a:gdLst/>
          <a:ahLst/>
          <a:cxnLst/>
          <a:rect l="0" t="0" r="0" b="0"/>
          <a:pathLst>
            <a:path>
              <a:moveTo>
                <a:pt x="0" y="0"/>
              </a:moveTo>
              <a:lnTo>
                <a:pt x="0" y="895725"/>
              </a:lnTo>
              <a:lnTo>
                <a:pt x="248806" y="895725"/>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D7DA01-A3BA-654F-9832-548FC7AB40A4}">
      <dsp:nvSpPr>
        <dsp:cNvPr id="0" name=""/>
        <dsp:cNvSpPr/>
      </dsp:nvSpPr>
      <dsp:spPr>
        <a:xfrm>
          <a:off x="462035" y="944382"/>
          <a:ext cx="2040216" cy="565280"/>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 </a:t>
          </a:r>
          <a:r>
            <a:rPr lang="en-IN" sz="1800" kern="1200" dirty="0" err="1">
              <a:solidFill>
                <a:schemeClr val="tx1"/>
              </a:solidFill>
              <a:latin typeface="Book Antiqua" panose="02040602050305030304" pitchFamily="18" charset="0"/>
            </a:rPr>
            <a:t>BillSum</a:t>
          </a:r>
          <a:r>
            <a:rPr lang="en-IN" sz="1800" kern="1200" dirty="0">
              <a:solidFill>
                <a:schemeClr val="tx1"/>
              </a:solidFill>
              <a:latin typeface="Book Antiqua" panose="02040602050305030304" pitchFamily="18" charset="0"/>
            </a:rPr>
            <a:t> </a:t>
          </a:r>
        </a:p>
      </dsp:txBody>
      <dsp:txXfrm>
        <a:off x="478591" y="960938"/>
        <a:ext cx="2007104" cy="532168"/>
      </dsp:txXfrm>
    </dsp:sp>
    <dsp:sp modelId="{C8D8F01E-65DD-1E4C-80CE-32E9B47D91CD}">
      <dsp:nvSpPr>
        <dsp:cNvPr id="0" name=""/>
        <dsp:cNvSpPr/>
      </dsp:nvSpPr>
      <dsp:spPr>
        <a:xfrm>
          <a:off x="213228" y="331297"/>
          <a:ext cx="248806" cy="1779789"/>
        </a:xfrm>
        <a:custGeom>
          <a:avLst/>
          <a:gdLst/>
          <a:ahLst/>
          <a:cxnLst/>
          <a:rect l="0" t="0" r="0" b="0"/>
          <a:pathLst>
            <a:path>
              <a:moveTo>
                <a:pt x="0" y="0"/>
              </a:moveTo>
              <a:lnTo>
                <a:pt x="0" y="1779789"/>
              </a:lnTo>
              <a:lnTo>
                <a:pt x="248806" y="1779789"/>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DE42BC-3E33-6444-9A48-76AEEEBA90DA}">
      <dsp:nvSpPr>
        <dsp:cNvPr id="0" name=""/>
        <dsp:cNvSpPr/>
      </dsp:nvSpPr>
      <dsp:spPr>
        <a:xfrm>
          <a:off x="462035" y="1828446"/>
          <a:ext cx="2040216" cy="565280"/>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err="1">
              <a:solidFill>
                <a:schemeClr val="tx1"/>
              </a:solidFill>
              <a:latin typeface="Book Antiqua" panose="02040602050305030304" pitchFamily="18" charset="0"/>
            </a:rPr>
            <a:t>Eur</a:t>
          </a:r>
          <a:r>
            <a:rPr lang="en-IN" sz="1800" kern="1200" dirty="0">
              <a:solidFill>
                <a:schemeClr val="tx1"/>
              </a:solidFill>
              <a:latin typeface="Book Antiqua" panose="02040602050305030304" pitchFamily="18" charset="0"/>
            </a:rPr>
            <a:t>-Lex-Sum</a:t>
          </a:r>
        </a:p>
      </dsp:txBody>
      <dsp:txXfrm>
        <a:off x="478591" y="1845002"/>
        <a:ext cx="2007104" cy="532168"/>
      </dsp:txXfrm>
    </dsp:sp>
    <dsp:sp modelId="{98D70163-1369-E34C-A0A5-2B99AADC5FF6}">
      <dsp:nvSpPr>
        <dsp:cNvPr id="0" name=""/>
        <dsp:cNvSpPr/>
      </dsp:nvSpPr>
      <dsp:spPr>
        <a:xfrm>
          <a:off x="213228" y="331297"/>
          <a:ext cx="248806" cy="2663853"/>
        </a:xfrm>
        <a:custGeom>
          <a:avLst/>
          <a:gdLst/>
          <a:ahLst/>
          <a:cxnLst/>
          <a:rect l="0" t="0" r="0" b="0"/>
          <a:pathLst>
            <a:path>
              <a:moveTo>
                <a:pt x="0" y="0"/>
              </a:moveTo>
              <a:lnTo>
                <a:pt x="0" y="2663853"/>
              </a:lnTo>
              <a:lnTo>
                <a:pt x="248806" y="266385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E67FE7-4A5C-5F4D-96D5-FDC8721DBC11}">
      <dsp:nvSpPr>
        <dsp:cNvPr id="0" name=""/>
        <dsp:cNvSpPr/>
      </dsp:nvSpPr>
      <dsp:spPr>
        <a:xfrm>
          <a:off x="462035" y="2712510"/>
          <a:ext cx="2040216" cy="565280"/>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Multi-Lex</a:t>
          </a:r>
        </a:p>
      </dsp:txBody>
      <dsp:txXfrm>
        <a:off x="478591" y="2729066"/>
        <a:ext cx="2007104" cy="532168"/>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7F0AB-0DE1-B049-8FA6-88F1455B52A8}">
      <dsp:nvSpPr>
        <dsp:cNvPr id="0" name=""/>
        <dsp:cNvSpPr/>
      </dsp:nvSpPr>
      <dsp:spPr>
        <a:xfrm>
          <a:off x="13143" y="0"/>
          <a:ext cx="2059776" cy="260882"/>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Scientific</a:t>
          </a:r>
          <a:endParaRPr lang="en-IN" sz="1400" kern="1200" dirty="0">
            <a:latin typeface="Book Antiqua" panose="02040602050305030304" pitchFamily="18" charset="0"/>
          </a:endParaRPr>
        </a:p>
      </dsp:txBody>
      <dsp:txXfrm>
        <a:off x="20784" y="7641"/>
        <a:ext cx="2044494" cy="245600"/>
      </dsp:txXfrm>
    </dsp:sp>
    <dsp:sp modelId="{F632934E-C4EC-7940-9E41-CA7EE03A55C5}">
      <dsp:nvSpPr>
        <dsp:cNvPr id="0" name=""/>
        <dsp:cNvSpPr/>
      </dsp:nvSpPr>
      <dsp:spPr>
        <a:xfrm>
          <a:off x="219120" y="260882"/>
          <a:ext cx="236540" cy="924986"/>
        </a:xfrm>
        <a:custGeom>
          <a:avLst/>
          <a:gdLst/>
          <a:ahLst/>
          <a:cxnLst/>
          <a:rect l="0" t="0" r="0" b="0"/>
          <a:pathLst>
            <a:path>
              <a:moveTo>
                <a:pt x="0" y="0"/>
              </a:moveTo>
              <a:lnTo>
                <a:pt x="0" y="924986"/>
              </a:lnTo>
              <a:lnTo>
                <a:pt x="236540" y="924986"/>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D7DA01-A3BA-654F-9832-548FC7AB40A4}">
      <dsp:nvSpPr>
        <dsp:cNvPr id="0" name=""/>
        <dsp:cNvSpPr/>
      </dsp:nvSpPr>
      <dsp:spPr>
        <a:xfrm>
          <a:off x="455661" y="895418"/>
          <a:ext cx="2096598" cy="580901"/>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 </a:t>
          </a:r>
          <a:r>
            <a:rPr lang="en-IN" sz="1800" kern="1200" dirty="0" err="1">
              <a:solidFill>
                <a:schemeClr val="tx1"/>
              </a:solidFill>
              <a:latin typeface="Book Antiqua" panose="02040602050305030304" pitchFamily="18" charset="0"/>
            </a:rPr>
            <a:t>Arxiv</a:t>
          </a:r>
          <a:r>
            <a:rPr lang="en-IN" sz="1800" kern="1200" dirty="0">
              <a:solidFill>
                <a:schemeClr val="tx1"/>
              </a:solidFill>
              <a:latin typeface="Book Antiqua" panose="02040602050305030304" pitchFamily="18" charset="0"/>
            </a:rPr>
            <a:t> </a:t>
          </a:r>
        </a:p>
      </dsp:txBody>
      <dsp:txXfrm>
        <a:off x="472675" y="912432"/>
        <a:ext cx="2062570" cy="546873"/>
      </dsp:txXfrm>
    </dsp:sp>
    <dsp:sp modelId="{C8D8F01E-65DD-1E4C-80CE-32E9B47D91CD}">
      <dsp:nvSpPr>
        <dsp:cNvPr id="0" name=""/>
        <dsp:cNvSpPr/>
      </dsp:nvSpPr>
      <dsp:spPr>
        <a:xfrm>
          <a:off x="219120" y="260882"/>
          <a:ext cx="236540" cy="1833482"/>
        </a:xfrm>
        <a:custGeom>
          <a:avLst/>
          <a:gdLst/>
          <a:ahLst/>
          <a:cxnLst/>
          <a:rect l="0" t="0" r="0" b="0"/>
          <a:pathLst>
            <a:path>
              <a:moveTo>
                <a:pt x="0" y="0"/>
              </a:moveTo>
              <a:lnTo>
                <a:pt x="0" y="1833482"/>
              </a:lnTo>
              <a:lnTo>
                <a:pt x="236540" y="1833482"/>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DE42BC-3E33-6444-9A48-76AEEEBA90DA}">
      <dsp:nvSpPr>
        <dsp:cNvPr id="0" name=""/>
        <dsp:cNvSpPr/>
      </dsp:nvSpPr>
      <dsp:spPr>
        <a:xfrm>
          <a:off x="455661" y="1803913"/>
          <a:ext cx="2096598" cy="580901"/>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Elsevier</a:t>
          </a:r>
        </a:p>
      </dsp:txBody>
      <dsp:txXfrm>
        <a:off x="472675" y="1820927"/>
        <a:ext cx="2062570" cy="546873"/>
      </dsp:txXfrm>
    </dsp:sp>
    <dsp:sp modelId="{98D70163-1369-E34C-A0A5-2B99AADC5FF6}">
      <dsp:nvSpPr>
        <dsp:cNvPr id="0" name=""/>
        <dsp:cNvSpPr/>
      </dsp:nvSpPr>
      <dsp:spPr>
        <a:xfrm>
          <a:off x="219120" y="260882"/>
          <a:ext cx="236540" cy="2741977"/>
        </a:xfrm>
        <a:custGeom>
          <a:avLst/>
          <a:gdLst/>
          <a:ahLst/>
          <a:cxnLst/>
          <a:rect l="0" t="0" r="0" b="0"/>
          <a:pathLst>
            <a:path>
              <a:moveTo>
                <a:pt x="0" y="0"/>
              </a:moveTo>
              <a:lnTo>
                <a:pt x="0" y="2741977"/>
              </a:lnTo>
              <a:lnTo>
                <a:pt x="236540" y="2741977"/>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E67FE7-4A5C-5F4D-96D5-FDC8721DBC11}">
      <dsp:nvSpPr>
        <dsp:cNvPr id="0" name=""/>
        <dsp:cNvSpPr/>
      </dsp:nvSpPr>
      <dsp:spPr>
        <a:xfrm>
          <a:off x="455661" y="2712409"/>
          <a:ext cx="2096598" cy="580901"/>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err="1">
              <a:solidFill>
                <a:schemeClr val="tx1"/>
              </a:solidFill>
              <a:latin typeface="Book Antiqua" panose="02040602050305030304" pitchFamily="18" charset="0"/>
            </a:rPr>
            <a:t>SciTLDR</a:t>
          </a:r>
          <a:endParaRPr lang="en-IN" sz="1800" kern="1200" dirty="0">
            <a:solidFill>
              <a:schemeClr val="tx1"/>
            </a:solidFill>
            <a:latin typeface="Book Antiqua" panose="02040602050305030304" pitchFamily="18" charset="0"/>
          </a:endParaRPr>
        </a:p>
      </dsp:txBody>
      <dsp:txXfrm>
        <a:off x="472675" y="2729423"/>
        <a:ext cx="2062570" cy="546873"/>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789D0-FEFA-C24E-90F6-9F5855C1502B}">
      <dsp:nvSpPr>
        <dsp:cNvPr id="0" name=""/>
        <dsp:cNvSpPr/>
      </dsp:nvSpPr>
      <dsp:spPr>
        <a:xfrm>
          <a:off x="1800" y="34012"/>
          <a:ext cx="11136424" cy="507906"/>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Book Antiqua" panose="02040602050305030304" pitchFamily="18" charset="0"/>
            </a:rPr>
            <a:t>Domains</a:t>
          </a:r>
          <a:endParaRPr lang="en-IN" sz="2100" kern="1200" dirty="0">
            <a:latin typeface="Book Antiqua" panose="02040602050305030304" pitchFamily="18" charset="0"/>
          </a:endParaRPr>
        </a:p>
      </dsp:txBody>
      <dsp:txXfrm>
        <a:off x="16676" y="48888"/>
        <a:ext cx="11106672" cy="478154"/>
      </dsp:txXfrm>
    </dsp:sp>
    <dsp:sp modelId="{B81C2411-4733-E04E-A86A-1D3F4C028913}">
      <dsp:nvSpPr>
        <dsp:cNvPr id="0" name=""/>
        <dsp:cNvSpPr/>
      </dsp:nvSpPr>
      <dsp:spPr>
        <a:xfrm>
          <a:off x="22858" y="802861"/>
          <a:ext cx="2619102" cy="816449"/>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latin typeface="Book Antiqua" panose="02040602050305030304" pitchFamily="18" charset="0"/>
            </a:rPr>
            <a:t> Scientific </a:t>
          </a:r>
        </a:p>
      </dsp:txBody>
      <dsp:txXfrm>
        <a:off x="46771" y="826774"/>
        <a:ext cx="2571276" cy="768623"/>
      </dsp:txXfrm>
    </dsp:sp>
    <dsp:sp modelId="{BF03424E-99EA-4146-8932-3695CDCD03F0}">
      <dsp:nvSpPr>
        <dsp:cNvPr id="0" name=""/>
        <dsp:cNvSpPr/>
      </dsp:nvSpPr>
      <dsp:spPr>
        <a:xfrm>
          <a:off x="2861965" y="802861"/>
          <a:ext cx="2619102" cy="816449"/>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latin typeface="Book Antiqua" panose="02040602050305030304" pitchFamily="18" charset="0"/>
            </a:rPr>
            <a:t>Medical</a:t>
          </a:r>
        </a:p>
      </dsp:txBody>
      <dsp:txXfrm>
        <a:off x="2885878" y="826774"/>
        <a:ext cx="2571276" cy="768623"/>
      </dsp:txXfrm>
    </dsp:sp>
    <dsp:sp modelId="{FDA40CFB-3D44-4440-890E-304D6209FE9B}">
      <dsp:nvSpPr>
        <dsp:cNvPr id="0" name=""/>
        <dsp:cNvSpPr/>
      </dsp:nvSpPr>
      <dsp:spPr>
        <a:xfrm>
          <a:off x="5701072" y="802861"/>
          <a:ext cx="2619102" cy="816449"/>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latin typeface="Book Antiqua" panose="02040602050305030304" pitchFamily="18" charset="0"/>
            </a:rPr>
            <a:t>Legal</a:t>
          </a:r>
        </a:p>
      </dsp:txBody>
      <dsp:txXfrm>
        <a:off x="5724985" y="826774"/>
        <a:ext cx="2571276" cy="768623"/>
      </dsp:txXfrm>
    </dsp:sp>
    <dsp:sp modelId="{F4EC34D4-DE54-E441-B25B-E64F86E60BB3}">
      <dsp:nvSpPr>
        <dsp:cNvPr id="0" name=""/>
        <dsp:cNvSpPr/>
      </dsp:nvSpPr>
      <dsp:spPr>
        <a:xfrm>
          <a:off x="8520922" y="802861"/>
          <a:ext cx="2619102" cy="816449"/>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latin typeface="Book Antiqua" panose="02040602050305030304" pitchFamily="18" charset="0"/>
            </a:rPr>
            <a:t>News</a:t>
          </a:r>
        </a:p>
      </dsp:txBody>
      <dsp:txXfrm>
        <a:off x="8544835" y="826774"/>
        <a:ext cx="2571276" cy="76862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D6E9-142D-8B46-A534-B1D7FB8C0020}">
      <dsp:nvSpPr>
        <dsp:cNvPr id="0" name=""/>
        <dsp:cNvSpPr/>
      </dsp:nvSpPr>
      <dsp:spPr>
        <a:xfrm>
          <a:off x="5748" y="110975"/>
          <a:ext cx="7657354" cy="498774"/>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bg1"/>
              </a:solidFill>
              <a:latin typeface="Book Antiqua" panose="02040602050305030304" pitchFamily="18" charset="0"/>
            </a:rPr>
            <a:t>Growth of large corpus and hardware capacities</a:t>
          </a:r>
          <a:endParaRPr lang="en-IN" sz="1800" kern="1200" dirty="0">
            <a:solidFill>
              <a:schemeClr val="bg1"/>
            </a:solidFill>
            <a:latin typeface="Book Antiqua" panose="02040602050305030304" pitchFamily="18" charset="0"/>
          </a:endParaRPr>
        </a:p>
      </dsp:txBody>
      <dsp:txXfrm>
        <a:off x="255135" y="110975"/>
        <a:ext cx="7158580" cy="49877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7F0AB-0DE1-B049-8FA6-88F1455B52A8}">
      <dsp:nvSpPr>
        <dsp:cNvPr id="0" name=""/>
        <dsp:cNvSpPr/>
      </dsp:nvSpPr>
      <dsp:spPr>
        <a:xfrm>
          <a:off x="13080" y="0"/>
          <a:ext cx="2049980" cy="259641"/>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Scientific</a:t>
          </a:r>
          <a:endParaRPr lang="en-IN" sz="1400" kern="1200" dirty="0">
            <a:latin typeface="Book Antiqua" panose="02040602050305030304" pitchFamily="18" charset="0"/>
          </a:endParaRPr>
        </a:p>
      </dsp:txBody>
      <dsp:txXfrm>
        <a:off x="20685" y="7605"/>
        <a:ext cx="2034770" cy="244431"/>
      </dsp:txXfrm>
    </dsp:sp>
    <dsp:sp modelId="{F632934E-C4EC-7940-9E41-CA7EE03A55C5}">
      <dsp:nvSpPr>
        <dsp:cNvPr id="0" name=""/>
        <dsp:cNvSpPr/>
      </dsp:nvSpPr>
      <dsp:spPr>
        <a:xfrm>
          <a:off x="218078" y="259641"/>
          <a:ext cx="235415" cy="803103"/>
        </a:xfrm>
        <a:custGeom>
          <a:avLst/>
          <a:gdLst/>
          <a:ahLst/>
          <a:cxnLst/>
          <a:rect l="0" t="0" r="0" b="0"/>
          <a:pathLst>
            <a:path>
              <a:moveTo>
                <a:pt x="0" y="0"/>
              </a:moveTo>
              <a:lnTo>
                <a:pt x="0" y="803103"/>
              </a:lnTo>
              <a:lnTo>
                <a:pt x="235415" y="80310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D7DA01-A3BA-654F-9832-548FC7AB40A4}">
      <dsp:nvSpPr>
        <dsp:cNvPr id="0" name=""/>
        <dsp:cNvSpPr/>
      </dsp:nvSpPr>
      <dsp:spPr>
        <a:xfrm>
          <a:off x="453494" y="773675"/>
          <a:ext cx="2086626" cy="578138"/>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 </a:t>
          </a:r>
          <a:r>
            <a:rPr lang="en-IN" sz="1800" kern="1200" dirty="0" err="1">
              <a:solidFill>
                <a:schemeClr val="tx1"/>
              </a:solidFill>
              <a:latin typeface="Book Antiqua" panose="02040602050305030304" pitchFamily="18" charset="0"/>
            </a:rPr>
            <a:t>ACLSum</a:t>
          </a:r>
          <a:endParaRPr lang="en-IN" sz="1800" kern="1200" dirty="0">
            <a:solidFill>
              <a:schemeClr val="tx1"/>
            </a:solidFill>
            <a:latin typeface="Book Antiqua" panose="02040602050305030304" pitchFamily="18" charset="0"/>
          </a:endParaRPr>
        </a:p>
      </dsp:txBody>
      <dsp:txXfrm>
        <a:off x="470427" y="790608"/>
        <a:ext cx="2052760" cy="54427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7F0AB-0DE1-B049-8FA6-88F1455B52A8}">
      <dsp:nvSpPr>
        <dsp:cNvPr id="0" name=""/>
        <dsp:cNvSpPr/>
      </dsp:nvSpPr>
      <dsp:spPr>
        <a:xfrm>
          <a:off x="14341" y="0"/>
          <a:ext cx="2047978" cy="259387"/>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IN" sz="1400" kern="1200" dirty="0">
              <a:latin typeface="Book Antiqua" panose="02040602050305030304" pitchFamily="18" charset="0"/>
            </a:rPr>
            <a:t>Medical</a:t>
          </a:r>
        </a:p>
      </dsp:txBody>
      <dsp:txXfrm>
        <a:off x="21938" y="7597"/>
        <a:ext cx="2032784" cy="244193"/>
      </dsp:txXfrm>
    </dsp:sp>
    <dsp:sp modelId="{F632934E-C4EC-7940-9E41-CA7EE03A55C5}">
      <dsp:nvSpPr>
        <dsp:cNvPr id="0" name=""/>
        <dsp:cNvSpPr/>
      </dsp:nvSpPr>
      <dsp:spPr>
        <a:xfrm>
          <a:off x="219139" y="259387"/>
          <a:ext cx="235185" cy="803479"/>
        </a:xfrm>
        <a:custGeom>
          <a:avLst/>
          <a:gdLst/>
          <a:ahLst/>
          <a:cxnLst/>
          <a:rect l="0" t="0" r="0" b="0"/>
          <a:pathLst>
            <a:path>
              <a:moveTo>
                <a:pt x="0" y="0"/>
              </a:moveTo>
              <a:lnTo>
                <a:pt x="0" y="803479"/>
              </a:lnTo>
              <a:lnTo>
                <a:pt x="235185" y="803479"/>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D7DA01-A3BA-654F-9832-548FC7AB40A4}">
      <dsp:nvSpPr>
        <dsp:cNvPr id="0" name=""/>
        <dsp:cNvSpPr/>
      </dsp:nvSpPr>
      <dsp:spPr>
        <a:xfrm>
          <a:off x="454325" y="774080"/>
          <a:ext cx="2084588" cy="577574"/>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 BMJ Medical Research</a:t>
          </a:r>
        </a:p>
      </dsp:txBody>
      <dsp:txXfrm>
        <a:off x="471242" y="790997"/>
        <a:ext cx="2050754" cy="54374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7F0AB-0DE1-B049-8FA6-88F1455B52A8}">
      <dsp:nvSpPr>
        <dsp:cNvPr id="0" name=""/>
        <dsp:cNvSpPr/>
      </dsp:nvSpPr>
      <dsp:spPr>
        <a:xfrm>
          <a:off x="14341" y="0"/>
          <a:ext cx="2047978" cy="259387"/>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Legal</a:t>
          </a:r>
          <a:endParaRPr lang="en-IN" sz="1400" kern="1200" dirty="0">
            <a:latin typeface="Book Antiqua" panose="02040602050305030304" pitchFamily="18" charset="0"/>
          </a:endParaRPr>
        </a:p>
      </dsp:txBody>
      <dsp:txXfrm>
        <a:off x="21938" y="7597"/>
        <a:ext cx="2032784" cy="244193"/>
      </dsp:txXfrm>
    </dsp:sp>
    <dsp:sp modelId="{F632934E-C4EC-7940-9E41-CA7EE03A55C5}">
      <dsp:nvSpPr>
        <dsp:cNvPr id="0" name=""/>
        <dsp:cNvSpPr/>
      </dsp:nvSpPr>
      <dsp:spPr>
        <a:xfrm>
          <a:off x="219139" y="259387"/>
          <a:ext cx="235185" cy="803479"/>
        </a:xfrm>
        <a:custGeom>
          <a:avLst/>
          <a:gdLst/>
          <a:ahLst/>
          <a:cxnLst/>
          <a:rect l="0" t="0" r="0" b="0"/>
          <a:pathLst>
            <a:path>
              <a:moveTo>
                <a:pt x="0" y="0"/>
              </a:moveTo>
              <a:lnTo>
                <a:pt x="0" y="803479"/>
              </a:lnTo>
              <a:lnTo>
                <a:pt x="235185" y="803479"/>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D7DA01-A3BA-654F-9832-548FC7AB40A4}">
      <dsp:nvSpPr>
        <dsp:cNvPr id="0" name=""/>
        <dsp:cNvSpPr/>
      </dsp:nvSpPr>
      <dsp:spPr>
        <a:xfrm>
          <a:off x="454325" y="774080"/>
          <a:ext cx="2084588" cy="577574"/>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latin typeface="Book Antiqua" panose="02040602050305030304" pitchFamily="18" charset="0"/>
            </a:rPr>
            <a:t>Indian and UK legal Cases</a:t>
          </a:r>
        </a:p>
      </dsp:txBody>
      <dsp:txXfrm>
        <a:off x="471242" y="790997"/>
        <a:ext cx="2050754" cy="543740"/>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7F0AB-0DE1-B049-8FA6-88F1455B52A8}">
      <dsp:nvSpPr>
        <dsp:cNvPr id="0" name=""/>
        <dsp:cNvSpPr/>
      </dsp:nvSpPr>
      <dsp:spPr>
        <a:xfrm>
          <a:off x="14341" y="0"/>
          <a:ext cx="2047978" cy="259387"/>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News</a:t>
          </a:r>
          <a:endParaRPr lang="en-IN" sz="1400" kern="1200" dirty="0">
            <a:latin typeface="Book Antiqua" panose="02040602050305030304" pitchFamily="18" charset="0"/>
          </a:endParaRPr>
        </a:p>
      </dsp:txBody>
      <dsp:txXfrm>
        <a:off x="21938" y="7597"/>
        <a:ext cx="2032784" cy="244193"/>
      </dsp:txXfrm>
    </dsp:sp>
    <dsp:sp modelId="{F632934E-C4EC-7940-9E41-CA7EE03A55C5}">
      <dsp:nvSpPr>
        <dsp:cNvPr id="0" name=""/>
        <dsp:cNvSpPr/>
      </dsp:nvSpPr>
      <dsp:spPr>
        <a:xfrm>
          <a:off x="219139" y="259387"/>
          <a:ext cx="235185" cy="803479"/>
        </a:xfrm>
        <a:custGeom>
          <a:avLst/>
          <a:gdLst/>
          <a:ahLst/>
          <a:cxnLst/>
          <a:rect l="0" t="0" r="0" b="0"/>
          <a:pathLst>
            <a:path>
              <a:moveTo>
                <a:pt x="0" y="0"/>
              </a:moveTo>
              <a:lnTo>
                <a:pt x="0" y="803479"/>
              </a:lnTo>
              <a:lnTo>
                <a:pt x="235185" y="803479"/>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D7DA01-A3BA-654F-9832-548FC7AB40A4}">
      <dsp:nvSpPr>
        <dsp:cNvPr id="0" name=""/>
        <dsp:cNvSpPr/>
      </dsp:nvSpPr>
      <dsp:spPr>
        <a:xfrm>
          <a:off x="454325" y="774080"/>
          <a:ext cx="2084588" cy="577574"/>
        </a:xfrm>
        <a:prstGeom prst="roundRect">
          <a:avLst>
            <a:gd name="adj" fmla="val 10000"/>
          </a:avLst>
        </a:prstGeom>
        <a:solidFill>
          <a:srgbClr val="ABABAB"/>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IN" sz="1800" kern="1200" dirty="0" err="1">
              <a:solidFill>
                <a:schemeClr val="tx1"/>
              </a:solidFill>
              <a:latin typeface="Book Antiqua" panose="02040602050305030304" pitchFamily="18" charset="0"/>
            </a:rPr>
            <a:t>InShorts</a:t>
          </a:r>
          <a:r>
            <a:rPr lang="en-IN" sz="1800" kern="1200" dirty="0">
              <a:solidFill>
                <a:schemeClr val="tx1"/>
              </a:solidFill>
              <a:latin typeface="Book Antiqua" panose="02040602050305030304" pitchFamily="18" charset="0"/>
            </a:rPr>
            <a:t> Summarized News</a:t>
          </a:r>
        </a:p>
      </dsp:txBody>
      <dsp:txXfrm>
        <a:off x="471242" y="790997"/>
        <a:ext cx="2050754" cy="543740"/>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789D0-FEFA-C24E-90F6-9F5855C1502B}">
      <dsp:nvSpPr>
        <dsp:cNvPr id="0" name=""/>
        <dsp:cNvSpPr/>
      </dsp:nvSpPr>
      <dsp:spPr>
        <a:xfrm>
          <a:off x="1800" y="141155"/>
          <a:ext cx="11136424" cy="556155"/>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latin typeface="Book Antiqua" panose="02040602050305030304" pitchFamily="18" charset="0"/>
            </a:rPr>
            <a:t>Holdout Validation Dataset</a:t>
          </a:r>
          <a:endParaRPr lang="en-IN" sz="2300" kern="1200" dirty="0">
            <a:latin typeface="Book Antiqua" panose="02040602050305030304" pitchFamily="18" charset="0"/>
          </a:endParaRPr>
        </a:p>
      </dsp:txBody>
      <dsp:txXfrm>
        <a:off x="18089" y="157444"/>
        <a:ext cx="11103846" cy="523577"/>
      </dsp:txXfrm>
    </dsp:sp>
    <dsp:sp modelId="{B81C2411-4733-E04E-A86A-1D3F4C028913}">
      <dsp:nvSpPr>
        <dsp:cNvPr id="0" name=""/>
        <dsp:cNvSpPr/>
      </dsp:nvSpPr>
      <dsp:spPr>
        <a:xfrm>
          <a:off x="22858" y="958251"/>
          <a:ext cx="2619102" cy="553917"/>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solidFill>
                <a:schemeClr val="tx1"/>
              </a:solidFill>
              <a:latin typeface="Book Antiqua" panose="02040602050305030304" pitchFamily="18" charset="0"/>
            </a:rPr>
            <a:t> Scientific </a:t>
          </a:r>
        </a:p>
      </dsp:txBody>
      <dsp:txXfrm>
        <a:off x="39082" y="974475"/>
        <a:ext cx="2586654" cy="521469"/>
      </dsp:txXfrm>
    </dsp:sp>
    <dsp:sp modelId="{BF03424E-99EA-4146-8932-3695CDCD03F0}">
      <dsp:nvSpPr>
        <dsp:cNvPr id="0" name=""/>
        <dsp:cNvSpPr/>
      </dsp:nvSpPr>
      <dsp:spPr>
        <a:xfrm>
          <a:off x="2861965" y="958251"/>
          <a:ext cx="2619102" cy="553917"/>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solidFill>
                <a:schemeClr val="tx1"/>
              </a:solidFill>
              <a:latin typeface="Book Antiqua" panose="02040602050305030304" pitchFamily="18" charset="0"/>
            </a:rPr>
            <a:t>Medical</a:t>
          </a:r>
        </a:p>
      </dsp:txBody>
      <dsp:txXfrm>
        <a:off x="2878189" y="974475"/>
        <a:ext cx="2586654" cy="521469"/>
      </dsp:txXfrm>
    </dsp:sp>
    <dsp:sp modelId="{FDA40CFB-3D44-4440-890E-304D6209FE9B}">
      <dsp:nvSpPr>
        <dsp:cNvPr id="0" name=""/>
        <dsp:cNvSpPr/>
      </dsp:nvSpPr>
      <dsp:spPr>
        <a:xfrm>
          <a:off x="5701072" y="958251"/>
          <a:ext cx="2619102" cy="553917"/>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solidFill>
                <a:schemeClr val="tx1"/>
              </a:solidFill>
              <a:latin typeface="Book Antiqua" panose="02040602050305030304" pitchFamily="18" charset="0"/>
            </a:rPr>
            <a:t>Legal</a:t>
          </a:r>
        </a:p>
      </dsp:txBody>
      <dsp:txXfrm>
        <a:off x="5717296" y="974475"/>
        <a:ext cx="2586654" cy="521469"/>
      </dsp:txXfrm>
    </dsp:sp>
    <dsp:sp modelId="{F4EC34D4-DE54-E441-B25B-E64F86E60BB3}">
      <dsp:nvSpPr>
        <dsp:cNvPr id="0" name=""/>
        <dsp:cNvSpPr/>
      </dsp:nvSpPr>
      <dsp:spPr>
        <a:xfrm>
          <a:off x="8520922" y="958251"/>
          <a:ext cx="2619102" cy="553917"/>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solidFill>
                <a:schemeClr val="tx1"/>
              </a:solidFill>
              <a:latin typeface="Book Antiqua" panose="02040602050305030304" pitchFamily="18" charset="0"/>
            </a:rPr>
            <a:t>News</a:t>
          </a:r>
        </a:p>
      </dsp:txBody>
      <dsp:txXfrm>
        <a:off x="8537146" y="974475"/>
        <a:ext cx="2586654" cy="521469"/>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665" y="0"/>
          <a:ext cx="1363110" cy="552515"/>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err="1">
              <a:latin typeface="Book Antiqua" panose="02040602050305030304" pitchFamily="18" charset="0"/>
            </a:rPr>
            <a:t>AdaLoRA</a:t>
          </a:r>
          <a:br>
            <a:rPr lang="en-IN" sz="1800" b="0" i="0" kern="1200" dirty="0">
              <a:latin typeface="Book Antiqua" panose="02040602050305030304" pitchFamily="18" charset="0"/>
            </a:rPr>
          </a:br>
          <a:r>
            <a:rPr lang="en-IN" sz="1400" b="0" i="0" kern="1200" dirty="0">
              <a:latin typeface="Book Antiqua" panose="02040602050305030304" pitchFamily="18" charset="0"/>
            </a:rPr>
            <a:t>0.3384%</a:t>
          </a:r>
          <a:endParaRPr lang="en-IN" sz="1400" b="0" kern="1200" dirty="0">
            <a:latin typeface="Book Antiqua" panose="02040602050305030304" pitchFamily="18" charset="0"/>
          </a:endParaRPr>
        </a:p>
      </dsp:txBody>
      <dsp:txXfrm>
        <a:off x="16848" y="16183"/>
        <a:ext cx="1330744" cy="520149"/>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665" y="0"/>
          <a:ext cx="1363110" cy="552515"/>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a:latin typeface="Book Antiqua" panose="02040602050305030304" pitchFamily="18" charset="0"/>
            </a:rPr>
            <a:t>(IA)</a:t>
          </a:r>
          <a:r>
            <a:rPr lang="en-IN" sz="1800" b="0" i="0" kern="1200" baseline="30000" dirty="0">
              <a:latin typeface="Book Antiqua" panose="02040602050305030304" pitchFamily="18" charset="0"/>
            </a:rPr>
            <a:t>3</a:t>
          </a:r>
          <a:br>
            <a:rPr lang="en-IN" sz="1800" b="0" i="0" kern="1200" dirty="0">
              <a:latin typeface="Book Antiqua" panose="02040602050305030304" pitchFamily="18" charset="0"/>
            </a:rPr>
          </a:br>
          <a:r>
            <a:rPr lang="en-IN" sz="1400" b="0" i="0" kern="1200" dirty="0">
              <a:latin typeface="Book Antiqua" panose="02040602050305030304" pitchFamily="18" charset="0"/>
            </a:rPr>
            <a:t>0.0098%</a:t>
          </a:r>
          <a:endParaRPr lang="en-IN" sz="1400" b="0" kern="1200" dirty="0">
            <a:latin typeface="Book Antiqua" panose="02040602050305030304" pitchFamily="18" charset="0"/>
          </a:endParaRPr>
        </a:p>
      </dsp:txBody>
      <dsp:txXfrm>
        <a:off x="16848" y="16183"/>
        <a:ext cx="1330744" cy="520149"/>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665" y="0"/>
          <a:ext cx="1363110" cy="552515"/>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err="1">
              <a:latin typeface="Book Antiqua" panose="02040602050305030304" pitchFamily="18" charset="0"/>
            </a:rPr>
            <a:t>LoKr</a:t>
          </a:r>
          <a:br>
            <a:rPr lang="en-IN" sz="1800" b="0" i="0" kern="1200" dirty="0">
              <a:latin typeface="Book Antiqua" panose="02040602050305030304" pitchFamily="18" charset="0"/>
            </a:rPr>
          </a:br>
          <a:r>
            <a:rPr lang="en-IN" sz="1400" b="0" i="0" kern="1200" dirty="0">
              <a:latin typeface="Book Antiqua" panose="02040602050305030304" pitchFamily="18" charset="0"/>
            </a:rPr>
            <a:t>0.0098%</a:t>
          </a:r>
          <a:endParaRPr lang="en-IN" sz="1400" b="0" kern="1200" dirty="0">
            <a:latin typeface="Book Antiqua" panose="02040602050305030304" pitchFamily="18" charset="0"/>
          </a:endParaRPr>
        </a:p>
      </dsp:txBody>
      <dsp:txXfrm>
        <a:off x="16848" y="16183"/>
        <a:ext cx="1330744" cy="520149"/>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665" y="0"/>
          <a:ext cx="1363110" cy="552515"/>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err="1">
              <a:latin typeface="Book Antiqua" panose="02040602050305030304" pitchFamily="18" charset="0"/>
            </a:rPr>
            <a:t>LoHA</a:t>
          </a:r>
          <a:br>
            <a:rPr lang="en-IN" sz="1800" b="0" i="0" kern="1200" dirty="0">
              <a:latin typeface="Book Antiqua" panose="02040602050305030304" pitchFamily="18" charset="0"/>
            </a:rPr>
          </a:br>
          <a:r>
            <a:rPr lang="en-IN" sz="1400" b="0" i="0" kern="1200" dirty="0">
              <a:latin typeface="Book Antiqua" panose="02040602050305030304" pitchFamily="18" charset="0"/>
            </a:rPr>
            <a:t>1.3398%</a:t>
          </a:r>
          <a:endParaRPr lang="en-IN" sz="1400" b="0" kern="1200" dirty="0">
            <a:latin typeface="Book Antiqua" panose="02040602050305030304" pitchFamily="18" charset="0"/>
          </a:endParaRPr>
        </a:p>
      </dsp:txBody>
      <dsp:txXfrm>
        <a:off x="16848" y="16183"/>
        <a:ext cx="1330744" cy="520149"/>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665" y="0"/>
          <a:ext cx="1363110" cy="552515"/>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err="1">
              <a:latin typeface="Book Antiqua" panose="02040602050305030304" pitchFamily="18" charset="0"/>
            </a:rPr>
            <a:t>LoRA</a:t>
          </a:r>
          <a:br>
            <a:rPr lang="en-IN" sz="1800" b="0" i="0" kern="1200" dirty="0">
              <a:latin typeface="Book Antiqua" panose="02040602050305030304" pitchFamily="18" charset="0"/>
            </a:rPr>
          </a:br>
          <a:r>
            <a:rPr lang="en-IN" sz="1400" b="0" i="0" kern="1200" dirty="0">
              <a:latin typeface="Book Antiqua" panose="02040602050305030304" pitchFamily="18" charset="0"/>
            </a:rPr>
            <a:t>0.6744%</a:t>
          </a:r>
          <a:endParaRPr lang="en-IN" sz="1400" b="0" kern="1200" dirty="0">
            <a:latin typeface="Book Antiqua" panose="02040602050305030304" pitchFamily="18" charset="0"/>
          </a:endParaRPr>
        </a:p>
      </dsp:txBody>
      <dsp:txXfrm>
        <a:off x="16848" y="16183"/>
        <a:ext cx="1330744" cy="5201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35B89-1F54-7F4F-A5A5-C7C995106F34}">
      <dsp:nvSpPr>
        <dsp:cNvPr id="0" name=""/>
        <dsp:cNvSpPr/>
      </dsp:nvSpPr>
      <dsp:spPr>
        <a:xfrm>
          <a:off x="0" y="73584"/>
          <a:ext cx="7657090" cy="487541"/>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Achieved remarkable results</a:t>
          </a:r>
        </a:p>
      </dsp:txBody>
      <dsp:txXfrm>
        <a:off x="243771" y="73584"/>
        <a:ext cx="7169549" cy="487541"/>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3F8BB-1808-E74A-A284-3F233A7E9196}">
      <dsp:nvSpPr>
        <dsp:cNvPr id="0" name=""/>
        <dsp:cNvSpPr/>
      </dsp:nvSpPr>
      <dsp:spPr>
        <a:xfrm>
          <a:off x="665" y="0"/>
          <a:ext cx="1363110" cy="552515"/>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b="0" i="0" kern="1200" dirty="0">
              <a:latin typeface="Book Antiqua" panose="02040602050305030304" pitchFamily="18" charset="0"/>
            </a:rPr>
            <a:t>OFT</a:t>
          </a:r>
          <a:br>
            <a:rPr lang="en-IN" sz="1800" b="0" i="0" kern="1200" dirty="0">
              <a:latin typeface="Book Antiqua" panose="02040602050305030304" pitchFamily="18" charset="0"/>
            </a:rPr>
          </a:br>
          <a:r>
            <a:rPr lang="en-IN" sz="1400" b="0" i="0" kern="1200" dirty="0">
              <a:latin typeface="Book Antiqua" panose="02040602050305030304" pitchFamily="18" charset="0"/>
            </a:rPr>
            <a:t>0.2215%</a:t>
          </a:r>
          <a:endParaRPr lang="en-IN" sz="1400" b="0" kern="1200" dirty="0">
            <a:latin typeface="Book Antiqua" panose="02040602050305030304" pitchFamily="18" charset="0"/>
          </a:endParaRPr>
        </a:p>
      </dsp:txBody>
      <dsp:txXfrm>
        <a:off x="16848" y="16183"/>
        <a:ext cx="1330744" cy="520149"/>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F0C86-C78D-2A4F-9E7A-430EAD8E0212}">
      <dsp:nvSpPr>
        <dsp:cNvPr id="0" name=""/>
        <dsp:cNvSpPr/>
      </dsp:nvSpPr>
      <dsp:spPr>
        <a:xfrm rot="5400000">
          <a:off x="6533483" y="-3062176"/>
          <a:ext cx="52073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Measures performance of a LM</a:t>
          </a:r>
        </a:p>
      </dsp:txBody>
      <dsp:txXfrm rot="-5400000">
        <a:off x="3405808" y="90919"/>
        <a:ext cx="6750665" cy="469895"/>
      </dsp:txXfrm>
    </dsp:sp>
    <dsp:sp modelId="{882BCF39-FE4A-FE40-8A34-AD49611E11B5}">
      <dsp:nvSpPr>
        <dsp:cNvPr id="0" name=""/>
        <dsp:cNvSpPr/>
      </dsp:nvSpPr>
      <dsp:spPr>
        <a:xfrm>
          <a:off x="405739" y="406"/>
          <a:ext cx="3000069" cy="65091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Book Antiqua" panose="02040602050305030304" pitchFamily="18" charset="0"/>
            </a:rPr>
            <a:t>Perplexity</a:t>
          </a:r>
          <a:endParaRPr lang="en-IN" sz="2400" kern="1200" dirty="0">
            <a:latin typeface="Book Antiqua" panose="02040602050305030304" pitchFamily="18" charset="0"/>
          </a:endParaRPr>
        </a:p>
      </dsp:txBody>
      <dsp:txXfrm>
        <a:off x="437514" y="32181"/>
        <a:ext cx="2936519" cy="587369"/>
      </dsp:txXfrm>
    </dsp:sp>
    <dsp:sp modelId="{2A72839A-E8D7-FC4F-A19A-AEB7F3A993B0}">
      <dsp:nvSpPr>
        <dsp:cNvPr id="0" name=""/>
        <dsp:cNvSpPr/>
      </dsp:nvSpPr>
      <dsp:spPr>
        <a:xfrm rot="5400000">
          <a:off x="6533483" y="-2378710"/>
          <a:ext cx="52073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Measures the overlap of n-grams</a:t>
          </a:r>
        </a:p>
      </dsp:txBody>
      <dsp:txXfrm rot="-5400000">
        <a:off x="3405808" y="774385"/>
        <a:ext cx="6750665" cy="469895"/>
      </dsp:txXfrm>
    </dsp:sp>
    <dsp:sp modelId="{DF39131C-9C32-7E47-A3EE-53B00C03A48B}">
      <dsp:nvSpPr>
        <dsp:cNvPr id="0" name=""/>
        <dsp:cNvSpPr/>
      </dsp:nvSpPr>
      <dsp:spPr>
        <a:xfrm>
          <a:off x="405739" y="683872"/>
          <a:ext cx="3000069" cy="65091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Book Antiqua" panose="02040602050305030304" pitchFamily="18" charset="0"/>
            </a:rPr>
            <a:t>ROUGE</a:t>
          </a:r>
          <a:endParaRPr lang="en-IN" sz="2400" kern="1200" dirty="0">
            <a:latin typeface="Book Antiqua" panose="02040602050305030304" pitchFamily="18" charset="0"/>
          </a:endParaRPr>
        </a:p>
      </dsp:txBody>
      <dsp:txXfrm>
        <a:off x="437514" y="715647"/>
        <a:ext cx="2936519" cy="587369"/>
      </dsp:txXfrm>
    </dsp:sp>
    <dsp:sp modelId="{F944481C-30FF-E94D-B188-D29F6597F9F7}">
      <dsp:nvSpPr>
        <dsp:cNvPr id="0" name=""/>
        <dsp:cNvSpPr/>
      </dsp:nvSpPr>
      <dsp:spPr>
        <a:xfrm rot="5400000">
          <a:off x="6533483" y="-1695244"/>
          <a:ext cx="52073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Measures the precision of n-grams</a:t>
          </a:r>
        </a:p>
      </dsp:txBody>
      <dsp:txXfrm rot="-5400000">
        <a:off x="3405808" y="1457851"/>
        <a:ext cx="6750665" cy="469895"/>
      </dsp:txXfrm>
    </dsp:sp>
    <dsp:sp modelId="{DE3F4840-1D1F-0848-ACB1-07539134DA29}">
      <dsp:nvSpPr>
        <dsp:cNvPr id="0" name=""/>
        <dsp:cNvSpPr/>
      </dsp:nvSpPr>
      <dsp:spPr>
        <a:xfrm>
          <a:off x="405739" y="1367338"/>
          <a:ext cx="3000069" cy="65091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Book Antiqua" panose="02040602050305030304" pitchFamily="18" charset="0"/>
            </a:rPr>
            <a:t>BLEU</a:t>
          </a:r>
          <a:endParaRPr lang="en-IN" sz="2400" kern="1200" dirty="0">
            <a:latin typeface="Book Antiqua" panose="02040602050305030304" pitchFamily="18" charset="0"/>
          </a:endParaRPr>
        </a:p>
      </dsp:txBody>
      <dsp:txXfrm>
        <a:off x="437514" y="1399113"/>
        <a:ext cx="2936519" cy="587369"/>
      </dsp:txXfrm>
    </dsp:sp>
    <dsp:sp modelId="{F21F4F49-E8EE-564C-BE60-0B76973F50A1}">
      <dsp:nvSpPr>
        <dsp:cNvPr id="0" name=""/>
        <dsp:cNvSpPr/>
      </dsp:nvSpPr>
      <dsp:spPr>
        <a:xfrm rot="5400000">
          <a:off x="6533483" y="-1011778"/>
          <a:ext cx="52073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Evaluates similarity of BERT embeddings</a:t>
          </a:r>
        </a:p>
      </dsp:txBody>
      <dsp:txXfrm rot="-5400000">
        <a:off x="3405808" y="2141317"/>
        <a:ext cx="6750665" cy="469895"/>
      </dsp:txXfrm>
    </dsp:sp>
    <dsp:sp modelId="{0800C0FC-4B39-A94A-952C-090D011ED989}">
      <dsp:nvSpPr>
        <dsp:cNvPr id="0" name=""/>
        <dsp:cNvSpPr/>
      </dsp:nvSpPr>
      <dsp:spPr>
        <a:xfrm>
          <a:off x="405739" y="2050804"/>
          <a:ext cx="3000069" cy="65091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err="1">
              <a:latin typeface="Book Antiqua" panose="02040602050305030304" pitchFamily="18" charset="0"/>
            </a:rPr>
            <a:t>BERTScore</a:t>
          </a:r>
          <a:endParaRPr lang="en-IN" sz="2400" kern="1200" dirty="0">
            <a:latin typeface="Book Antiqua" panose="02040602050305030304" pitchFamily="18" charset="0"/>
          </a:endParaRPr>
        </a:p>
      </dsp:txBody>
      <dsp:txXfrm>
        <a:off x="437514" y="2082579"/>
        <a:ext cx="2936519" cy="587369"/>
      </dsp:txXfrm>
    </dsp:sp>
    <dsp:sp modelId="{00FD1CB8-DF1D-0142-9ADD-7F52AE28542B}">
      <dsp:nvSpPr>
        <dsp:cNvPr id="0" name=""/>
        <dsp:cNvSpPr/>
      </dsp:nvSpPr>
      <dsp:spPr>
        <a:xfrm rot="5400000">
          <a:off x="6533483" y="-328312"/>
          <a:ext cx="52073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Measures the harmonic mean between recall and precision</a:t>
          </a:r>
        </a:p>
      </dsp:txBody>
      <dsp:txXfrm rot="-5400000">
        <a:off x="3405808" y="2824783"/>
        <a:ext cx="6750665" cy="469895"/>
      </dsp:txXfrm>
    </dsp:sp>
    <dsp:sp modelId="{5FA52862-4BA6-6C43-A2C1-986324C10B45}">
      <dsp:nvSpPr>
        <dsp:cNvPr id="0" name=""/>
        <dsp:cNvSpPr/>
      </dsp:nvSpPr>
      <dsp:spPr>
        <a:xfrm>
          <a:off x="405739" y="2734269"/>
          <a:ext cx="3000069" cy="65091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Book Antiqua" panose="02040602050305030304" pitchFamily="18" charset="0"/>
            </a:rPr>
            <a:t>METEOR</a:t>
          </a:r>
        </a:p>
      </dsp:txBody>
      <dsp:txXfrm>
        <a:off x="437514" y="2766044"/>
        <a:ext cx="2936519" cy="587369"/>
      </dsp:txXfrm>
    </dsp:sp>
    <dsp:sp modelId="{67F41F44-238C-D742-8B5D-008B7A1869DC}">
      <dsp:nvSpPr>
        <dsp:cNvPr id="0" name=""/>
        <dsp:cNvSpPr/>
      </dsp:nvSpPr>
      <dsp:spPr>
        <a:xfrm rot="5400000">
          <a:off x="6533483" y="355153"/>
          <a:ext cx="52073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Measures Factual correctness using OpenAI APIs</a:t>
          </a:r>
        </a:p>
      </dsp:txBody>
      <dsp:txXfrm rot="-5400000">
        <a:off x="3405808" y="3508248"/>
        <a:ext cx="6750665" cy="469895"/>
      </dsp:txXfrm>
    </dsp:sp>
    <dsp:sp modelId="{DA04429B-5180-2444-844F-5501D4D0F15B}">
      <dsp:nvSpPr>
        <dsp:cNvPr id="0" name=""/>
        <dsp:cNvSpPr/>
      </dsp:nvSpPr>
      <dsp:spPr>
        <a:xfrm>
          <a:off x="405739" y="3417735"/>
          <a:ext cx="3000069" cy="65091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kern="1200" dirty="0" err="1">
              <a:latin typeface="Book Antiqua" panose="02040602050305030304" pitchFamily="18" charset="0"/>
            </a:rPr>
            <a:t>FActScore</a:t>
          </a:r>
          <a:endParaRPr lang="en-IN" sz="2400" kern="1200" dirty="0">
            <a:latin typeface="Book Antiqua" panose="02040602050305030304" pitchFamily="18" charset="0"/>
          </a:endParaRPr>
        </a:p>
      </dsp:txBody>
      <dsp:txXfrm>
        <a:off x="437514" y="3449510"/>
        <a:ext cx="2936519" cy="587369"/>
      </dsp:txXfrm>
    </dsp:sp>
    <dsp:sp modelId="{A3AE5F50-F2C1-B948-86D6-509BC2EEBF25}">
      <dsp:nvSpPr>
        <dsp:cNvPr id="0" name=""/>
        <dsp:cNvSpPr/>
      </dsp:nvSpPr>
      <dsp:spPr>
        <a:xfrm rot="5400000">
          <a:off x="6533483" y="1038619"/>
          <a:ext cx="52073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Summary preferences given by humans</a:t>
          </a:r>
        </a:p>
      </dsp:txBody>
      <dsp:txXfrm rot="-5400000">
        <a:off x="3405808" y="4191714"/>
        <a:ext cx="6750665" cy="469895"/>
      </dsp:txXfrm>
    </dsp:sp>
    <dsp:sp modelId="{931C57C3-493F-8A4D-B03E-59F8DD025AC7}">
      <dsp:nvSpPr>
        <dsp:cNvPr id="0" name=""/>
        <dsp:cNvSpPr/>
      </dsp:nvSpPr>
      <dsp:spPr>
        <a:xfrm>
          <a:off x="405739" y="4101201"/>
          <a:ext cx="3000069" cy="65091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Book Antiqua" panose="02040602050305030304" pitchFamily="18" charset="0"/>
            </a:rPr>
            <a:t>Human Evaluation</a:t>
          </a:r>
        </a:p>
      </dsp:txBody>
      <dsp:txXfrm>
        <a:off x="437514" y="4132976"/>
        <a:ext cx="2936519" cy="587369"/>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1</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Can a smaller Large Language Model (LLM) adapt well to an unseen domain using a parameter-efficient fine-tuning method and perform effectively on the task of summarization?</a:t>
          </a:r>
          <a:endParaRPr lang="en-GB" sz="1600" kern="1200" dirty="0">
            <a:latin typeface="Book Antiqua" panose="02040602050305030304" pitchFamily="18" charset="0"/>
          </a:endParaRPr>
        </a:p>
      </dsp:txBody>
      <dsp:txXfrm>
        <a:off x="2506688" y="123525"/>
        <a:ext cx="8228199" cy="901942"/>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4</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b="0" i="0" kern="1200" dirty="0">
              <a:latin typeface="Book Antiqua" panose="02040602050305030304" pitchFamily="18" charset="0"/>
            </a:rPr>
            <a:t>After training an LLM on multiple high-resource domains, can it achieve strong performance on an unseen low-resource domain?</a:t>
          </a:r>
          <a:endParaRPr lang="en-GB" sz="1600" kern="1200" dirty="0">
            <a:latin typeface="Book Antiqua" panose="02040602050305030304" pitchFamily="18" charset="0"/>
          </a:endParaRPr>
        </a:p>
      </dsp:txBody>
      <dsp:txXfrm>
        <a:off x="2506688" y="123525"/>
        <a:ext cx="8228199" cy="901942"/>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2</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b="0" i="0" kern="1200" dirty="0">
              <a:latin typeface="Book Antiqua" panose="02040602050305030304" pitchFamily="18" charset="0"/>
            </a:rPr>
            <a:t>Can we leverage multiple parameter-efficient fine-tuning techniques to enable an LLM to simultaneously learn and perform well across various domains?</a:t>
          </a:r>
          <a:endParaRPr lang="en-GB" sz="1600" kern="1200" dirty="0">
            <a:latin typeface="Book Antiqua" panose="02040602050305030304" pitchFamily="18" charset="0"/>
          </a:endParaRPr>
        </a:p>
      </dsp:txBody>
      <dsp:txXfrm>
        <a:off x="2506688" y="123525"/>
        <a:ext cx="8228199" cy="901942"/>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3</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b="0" i="0" kern="1200" dirty="0">
              <a:latin typeface="Book Antiqua" panose="02040602050305030304" pitchFamily="18" charset="0"/>
            </a:rPr>
            <a:t>Are there parameter-efficient fine-tuning techniques that enable an LLM to adapt well to a specific domain, or do they perform with similar efficacy across multiple domains?</a:t>
          </a:r>
          <a:endParaRPr lang="en-GB" sz="1600" kern="1200" dirty="0">
            <a:latin typeface="Book Antiqua" panose="02040602050305030304" pitchFamily="18" charset="0"/>
          </a:endParaRPr>
        </a:p>
      </dsp:txBody>
      <dsp:txXfrm>
        <a:off x="2506688" y="123525"/>
        <a:ext cx="8228199" cy="901942"/>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0" y="211"/>
          <a:ext cx="11192347" cy="553605"/>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Smaller LLM effectively adapted to new and diverse domains when aided by parameter- efficient fine-tuning (PEFT) methods  </a:t>
          </a:r>
          <a:endParaRPr lang="en-GB" sz="1600" kern="1200" dirty="0">
            <a:latin typeface="Book Antiqua" panose="02040602050305030304" pitchFamily="18" charset="0"/>
          </a:endParaRPr>
        </a:p>
      </dsp:txBody>
      <dsp:txXfrm>
        <a:off x="276803" y="211"/>
        <a:ext cx="10638742" cy="553605"/>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0" y="211"/>
          <a:ext cx="11192347" cy="553605"/>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Storing and deploying these adapters is resource-efficient </a:t>
          </a:r>
          <a:endParaRPr lang="en-GB" sz="1600" kern="1200" dirty="0">
            <a:latin typeface="Book Antiqua" panose="02040602050305030304" pitchFamily="18" charset="0"/>
          </a:endParaRPr>
        </a:p>
      </dsp:txBody>
      <dsp:txXfrm>
        <a:off x="276803" y="211"/>
        <a:ext cx="10638742" cy="553605"/>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0" y="0"/>
          <a:ext cx="11192347" cy="553605"/>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PEFTs: OFT &amp; </a:t>
          </a:r>
          <a:r>
            <a:rPr lang="en-IN" sz="1600" kern="1200" dirty="0" err="1">
              <a:latin typeface="Book Antiqua" panose="02040602050305030304" pitchFamily="18" charset="0"/>
            </a:rPr>
            <a:t>LoRA</a:t>
          </a:r>
          <a:r>
            <a:rPr lang="en-IN" sz="1600" kern="1200" dirty="0">
              <a:latin typeface="Book Antiqua" panose="02040602050305030304" pitchFamily="18" charset="0"/>
            </a:rPr>
            <a:t> - medical domain;  </a:t>
          </a:r>
          <a:r>
            <a:rPr lang="en-IN" sz="1600" kern="1200" dirty="0" err="1">
              <a:latin typeface="Book Antiqua" panose="02040602050305030304" pitchFamily="18" charset="0"/>
            </a:rPr>
            <a:t>AdaLoRA</a:t>
          </a:r>
          <a:r>
            <a:rPr lang="en-IN" sz="1600" kern="1200" dirty="0">
              <a:latin typeface="Book Antiqua" panose="02040602050305030304" pitchFamily="18" charset="0"/>
            </a:rPr>
            <a:t> - robust performance across multiple domains </a:t>
          </a:r>
          <a:endParaRPr lang="en-GB" sz="1600" kern="1200" dirty="0">
            <a:latin typeface="Book Antiqua" panose="02040602050305030304" pitchFamily="18" charset="0"/>
          </a:endParaRPr>
        </a:p>
      </dsp:txBody>
      <dsp:txXfrm>
        <a:off x="276803" y="0"/>
        <a:ext cx="10638742" cy="553605"/>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0" y="0"/>
          <a:ext cx="11192347" cy="553605"/>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Multiple PEFTs - trained on different high-resource datasets - can improve performance on previously unseen low-resource data  </a:t>
          </a:r>
          <a:endParaRPr lang="en-GB" sz="1600" kern="1200" dirty="0">
            <a:latin typeface="Book Antiqua" panose="02040602050305030304" pitchFamily="18" charset="0"/>
          </a:endParaRPr>
        </a:p>
      </dsp:txBody>
      <dsp:txXfrm>
        <a:off x="276803" y="0"/>
        <a:ext cx="10638742" cy="55360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D6E9-142D-8B46-A534-B1D7FB8C0020}">
      <dsp:nvSpPr>
        <dsp:cNvPr id="0" name=""/>
        <dsp:cNvSpPr/>
      </dsp:nvSpPr>
      <dsp:spPr>
        <a:xfrm>
          <a:off x="5748" y="110975"/>
          <a:ext cx="7657354" cy="498774"/>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Lack new domain knowledge/domain expertise</a:t>
          </a:r>
        </a:p>
      </dsp:txBody>
      <dsp:txXfrm>
        <a:off x="255135" y="110975"/>
        <a:ext cx="7158580" cy="498774"/>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0" y="211"/>
          <a:ext cx="11192347" cy="553605"/>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Perplexity should not be the only metric to judge the training of a LM</a:t>
          </a:r>
          <a:endParaRPr lang="en-GB" sz="1600" kern="1200" dirty="0">
            <a:latin typeface="Book Antiqua" panose="02040602050305030304" pitchFamily="18" charset="0"/>
          </a:endParaRPr>
        </a:p>
      </dsp:txBody>
      <dsp:txXfrm>
        <a:off x="276803" y="211"/>
        <a:ext cx="10638742" cy="553605"/>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D0C978-87A3-AA44-8690-3DB0007F048E}">
      <dsp:nvSpPr>
        <dsp:cNvPr id="0" name=""/>
        <dsp:cNvSpPr/>
      </dsp:nvSpPr>
      <dsp:spPr>
        <a:xfrm>
          <a:off x="0" y="12744"/>
          <a:ext cx="1831215" cy="1038113"/>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Limitations</a:t>
          </a:r>
        </a:p>
      </dsp:txBody>
      <dsp:txXfrm>
        <a:off x="30405" y="43149"/>
        <a:ext cx="1770405" cy="977303"/>
      </dsp:txXfrm>
    </dsp:sp>
    <dsp:sp modelId="{B5575F22-4E81-FA43-BBA7-D1315D4EA477}">
      <dsp:nvSpPr>
        <dsp:cNvPr id="0" name=""/>
        <dsp:cNvSpPr/>
      </dsp:nvSpPr>
      <dsp:spPr>
        <a:xfrm>
          <a:off x="183121" y="1050858"/>
          <a:ext cx="393024" cy="726940"/>
        </a:xfrm>
        <a:custGeom>
          <a:avLst/>
          <a:gdLst/>
          <a:ahLst/>
          <a:cxnLst/>
          <a:rect l="0" t="0" r="0" b="0"/>
          <a:pathLst>
            <a:path>
              <a:moveTo>
                <a:pt x="0" y="0"/>
              </a:moveTo>
              <a:lnTo>
                <a:pt x="0" y="726940"/>
              </a:lnTo>
              <a:lnTo>
                <a:pt x="393024" y="72694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5A6E11-2513-754E-B6F7-46F4903B2C2A}">
      <dsp:nvSpPr>
        <dsp:cNvPr id="0" name=""/>
        <dsp:cNvSpPr/>
      </dsp:nvSpPr>
      <dsp:spPr>
        <a:xfrm>
          <a:off x="576146" y="1321068"/>
          <a:ext cx="4976921" cy="913459"/>
        </a:xfrm>
        <a:prstGeom prst="roundRect">
          <a:avLst>
            <a:gd name="adj" fmla="val 10000"/>
          </a:avLst>
        </a:prstGeom>
        <a:solidFill>
          <a:srgbClr val="98C6EB">
            <a:alpha val="90000"/>
          </a:srgb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Only best-performing PEFTs were evaluated in combination settings  </a:t>
          </a:r>
          <a:endParaRPr lang="en-GB" sz="1600" kern="1200" dirty="0">
            <a:latin typeface="Book Antiqua" panose="02040602050305030304" pitchFamily="18" charset="0"/>
          </a:endParaRPr>
        </a:p>
      </dsp:txBody>
      <dsp:txXfrm>
        <a:off x="602900" y="1347822"/>
        <a:ext cx="4923413" cy="859951"/>
      </dsp:txXfrm>
    </dsp:sp>
    <dsp:sp modelId="{979F96CD-9C6B-6A47-8924-C20DE61221AD}">
      <dsp:nvSpPr>
        <dsp:cNvPr id="0" name=""/>
        <dsp:cNvSpPr/>
      </dsp:nvSpPr>
      <dsp:spPr>
        <a:xfrm>
          <a:off x="183121" y="1050858"/>
          <a:ext cx="386188" cy="2070799"/>
        </a:xfrm>
        <a:custGeom>
          <a:avLst/>
          <a:gdLst/>
          <a:ahLst/>
          <a:cxnLst/>
          <a:rect l="0" t="0" r="0" b="0"/>
          <a:pathLst>
            <a:path>
              <a:moveTo>
                <a:pt x="0" y="0"/>
              </a:moveTo>
              <a:lnTo>
                <a:pt x="0" y="2070799"/>
              </a:lnTo>
              <a:lnTo>
                <a:pt x="386188" y="2070799"/>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11B276-A3C7-604A-996F-9D46AD3C30DF}">
      <dsp:nvSpPr>
        <dsp:cNvPr id="0" name=""/>
        <dsp:cNvSpPr/>
      </dsp:nvSpPr>
      <dsp:spPr>
        <a:xfrm>
          <a:off x="569309" y="2664223"/>
          <a:ext cx="4977364" cy="914868"/>
        </a:xfrm>
        <a:prstGeom prst="roundRect">
          <a:avLst>
            <a:gd name="adj" fmla="val 10000"/>
          </a:avLst>
        </a:prstGeom>
        <a:solidFill>
          <a:srgbClr val="98C6EB">
            <a:alpha val="90000"/>
          </a:srgb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Shortest articles selected due to context window limitations</a:t>
          </a:r>
          <a:endParaRPr lang="en-GB" sz="1600" kern="1200" dirty="0">
            <a:latin typeface="Book Antiqua" panose="02040602050305030304" pitchFamily="18" charset="0"/>
          </a:endParaRPr>
        </a:p>
      </dsp:txBody>
      <dsp:txXfrm>
        <a:off x="596105" y="2691019"/>
        <a:ext cx="4923772" cy="861276"/>
      </dsp:txXfrm>
    </dsp:sp>
    <dsp:sp modelId="{F8B24966-252C-6441-B8C6-541D7CD065AE}">
      <dsp:nvSpPr>
        <dsp:cNvPr id="0" name=""/>
        <dsp:cNvSpPr/>
      </dsp:nvSpPr>
      <dsp:spPr>
        <a:xfrm>
          <a:off x="183121" y="1050858"/>
          <a:ext cx="386188" cy="3338935"/>
        </a:xfrm>
        <a:custGeom>
          <a:avLst/>
          <a:gdLst/>
          <a:ahLst/>
          <a:cxnLst/>
          <a:rect l="0" t="0" r="0" b="0"/>
          <a:pathLst>
            <a:path>
              <a:moveTo>
                <a:pt x="0" y="0"/>
              </a:moveTo>
              <a:lnTo>
                <a:pt x="0" y="3338935"/>
              </a:lnTo>
              <a:lnTo>
                <a:pt x="386188" y="3338935"/>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F8E20F-EFD7-FA4B-8DB5-E552BA301E7B}">
      <dsp:nvSpPr>
        <dsp:cNvPr id="0" name=""/>
        <dsp:cNvSpPr/>
      </dsp:nvSpPr>
      <dsp:spPr>
        <a:xfrm>
          <a:off x="569309" y="3932358"/>
          <a:ext cx="4977364" cy="914868"/>
        </a:xfrm>
        <a:prstGeom prst="roundRect">
          <a:avLst>
            <a:gd name="adj" fmla="val 10000"/>
          </a:avLst>
        </a:prstGeom>
        <a:solidFill>
          <a:srgbClr val="98C6EB">
            <a:alpha val="90000"/>
          </a:srgb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Combining more than two PEFTs for inference often led to performance degradation</a:t>
          </a:r>
          <a:endParaRPr lang="en-GB" sz="1600" kern="1200" dirty="0">
            <a:latin typeface="Book Antiqua" panose="02040602050305030304" pitchFamily="18" charset="0"/>
          </a:endParaRPr>
        </a:p>
      </dsp:txBody>
      <dsp:txXfrm>
        <a:off x="596105" y="3959154"/>
        <a:ext cx="4923772" cy="861276"/>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D0C978-87A3-AA44-8690-3DB0007F048E}">
      <dsp:nvSpPr>
        <dsp:cNvPr id="0" name=""/>
        <dsp:cNvSpPr/>
      </dsp:nvSpPr>
      <dsp:spPr>
        <a:xfrm>
          <a:off x="0" y="12744"/>
          <a:ext cx="1831215" cy="1038113"/>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Future Work</a:t>
          </a:r>
        </a:p>
      </dsp:txBody>
      <dsp:txXfrm>
        <a:off x="30405" y="43149"/>
        <a:ext cx="1770405" cy="977303"/>
      </dsp:txXfrm>
    </dsp:sp>
    <dsp:sp modelId="{B5575F22-4E81-FA43-BBA7-D1315D4EA477}">
      <dsp:nvSpPr>
        <dsp:cNvPr id="0" name=""/>
        <dsp:cNvSpPr/>
      </dsp:nvSpPr>
      <dsp:spPr>
        <a:xfrm>
          <a:off x="183121" y="1050858"/>
          <a:ext cx="393024" cy="726940"/>
        </a:xfrm>
        <a:custGeom>
          <a:avLst/>
          <a:gdLst/>
          <a:ahLst/>
          <a:cxnLst/>
          <a:rect l="0" t="0" r="0" b="0"/>
          <a:pathLst>
            <a:path>
              <a:moveTo>
                <a:pt x="0" y="0"/>
              </a:moveTo>
              <a:lnTo>
                <a:pt x="0" y="726940"/>
              </a:lnTo>
              <a:lnTo>
                <a:pt x="393024" y="72694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5A6E11-2513-754E-B6F7-46F4903B2C2A}">
      <dsp:nvSpPr>
        <dsp:cNvPr id="0" name=""/>
        <dsp:cNvSpPr/>
      </dsp:nvSpPr>
      <dsp:spPr>
        <a:xfrm>
          <a:off x="576146" y="1321068"/>
          <a:ext cx="4976921" cy="913459"/>
        </a:xfrm>
        <a:prstGeom prst="roundRect">
          <a:avLst>
            <a:gd name="adj" fmla="val 10000"/>
          </a:avLst>
        </a:prstGeom>
        <a:solidFill>
          <a:srgbClr val="98C6EB">
            <a:alpha val="90000"/>
          </a:srgb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ct val="0"/>
            </a:spcBef>
            <a:spcAft>
              <a:spcPct val="35000"/>
            </a:spcAft>
            <a:buNone/>
          </a:pPr>
          <a:r>
            <a:rPr lang="en-IN" sz="1600" kern="1200" noProof="0" dirty="0" err="1">
              <a:latin typeface="Book Antiqua" panose="02040602050305030304" pitchFamily="18" charset="0"/>
            </a:rPr>
            <a:t>Analyze</a:t>
          </a:r>
          <a:r>
            <a:rPr lang="en-IN" sz="1600" kern="1200" dirty="0">
              <a:latin typeface="Book Antiqua" panose="02040602050305030304" pitchFamily="18" charset="0"/>
            </a:rPr>
            <a:t> adapters available on </a:t>
          </a:r>
          <a:r>
            <a:rPr lang="en-IN" sz="1600" kern="1200" dirty="0" err="1">
              <a:latin typeface="Book Antiqua" panose="02040602050305030304" pitchFamily="18" charset="0"/>
            </a:rPr>
            <a:t>AdapterHub</a:t>
          </a:r>
          <a:endParaRPr lang="en-GB" sz="1600" kern="1200" dirty="0">
            <a:latin typeface="Book Antiqua" panose="02040602050305030304" pitchFamily="18" charset="0"/>
          </a:endParaRPr>
        </a:p>
      </dsp:txBody>
      <dsp:txXfrm>
        <a:off x="602900" y="1347822"/>
        <a:ext cx="4923413" cy="859951"/>
      </dsp:txXfrm>
    </dsp:sp>
    <dsp:sp modelId="{979F96CD-9C6B-6A47-8924-C20DE61221AD}">
      <dsp:nvSpPr>
        <dsp:cNvPr id="0" name=""/>
        <dsp:cNvSpPr/>
      </dsp:nvSpPr>
      <dsp:spPr>
        <a:xfrm>
          <a:off x="183121" y="1050858"/>
          <a:ext cx="386188" cy="2070799"/>
        </a:xfrm>
        <a:custGeom>
          <a:avLst/>
          <a:gdLst/>
          <a:ahLst/>
          <a:cxnLst/>
          <a:rect l="0" t="0" r="0" b="0"/>
          <a:pathLst>
            <a:path>
              <a:moveTo>
                <a:pt x="0" y="0"/>
              </a:moveTo>
              <a:lnTo>
                <a:pt x="0" y="2070799"/>
              </a:lnTo>
              <a:lnTo>
                <a:pt x="386188" y="2070799"/>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11B276-A3C7-604A-996F-9D46AD3C30DF}">
      <dsp:nvSpPr>
        <dsp:cNvPr id="0" name=""/>
        <dsp:cNvSpPr/>
      </dsp:nvSpPr>
      <dsp:spPr>
        <a:xfrm>
          <a:off x="569309" y="2664223"/>
          <a:ext cx="4977364" cy="914868"/>
        </a:xfrm>
        <a:prstGeom prst="roundRect">
          <a:avLst>
            <a:gd name="adj" fmla="val 10000"/>
          </a:avLst>
        </a:prstGeom>
        <a:solidFill>
          <a:srgbClr val="98C6EB">
            <a:alpha val="90000"/>
          </a:srgb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Exploring effective combination of more than two PEFTs</a:t>
          </a:r>
          <a:endParaRPr lang="en-GB" sz="1600" kern="1200" dirty="0">
            <a:latin typeface="Book Antiqua" panose="02040602050305030304" pitchFamily="18" charset="0"/>
          </a:endParaRPr>
        </a:p>
      </dsp:txBody>
      <dsp:txXfrm>
        <a:off x="596105" y="2691019"/>
        <a:ext cx="4923772" cy="861276"/>
      </dsp:txXfrm>
    </dsp:sp>
    <dsp:sp modelId="{F8B24966-252C-6441-B8C6-541D7CD065AE}">
      <dsp:nvSpPr>
        <dsp:cNvPr id="0" name=""/>
        <dsp:cNvSpPr/>
      </dsp:nvSpPr>
      <dsp:spPr>
        <a:xfrm>
          <a:off x="183121" y="1050858"/>
          <a:ext cx="392951" cy="3339558"/>
        </a:xfrm>
        <a:custGeom>
          <a:avLst/>
          <a:gdLst/>
          <a:ahLst/>
          <a:cxnLst/>
          <a:rect l="0" t="0" r="0" b="0"/>
          <a:pathLst>
            <a:path>
              <a:moveTo>
                <a:pt x="0" y="0"/>
              </a:moveTo>
              <a:lnTo>
                <a:pt x="0" y="3339558"/>
              </a:lnTo>
              <a:lnTo>
                <a:pt x="392951" y="3339558"/>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F8E20F-EFD7-FA4B-8DB5-E552BA301E7B}">
      <dsp:nvSpPr>
        <dsp:cNvPr id="0" name=""/>
        <dsp:cNvSpPr/>
      </dsp:nvSpPr>
      <dsp:spPr>
        <a:xfrm>
          <a:off x="576072" y="3932982"/>
          <a:ext cx="4977364" cy="914868"/>
        </a:xfrm>
        <a:prstGeom prst="roundRect">
          <a:avLst>
            <a:gd name="adj" fmla="val 10000"/>
          </a:avLst>
        </a:prstGeom>
        <a:solidFill>
          <a:srgbClr val="98C6EB">
            <a:alpha val="90000"/>
          </a:srgb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Exploring more domains with other PEFTs</a:t>
          </a:r>
          <a:endParaRPr lang="en-GB" sz="1600" kern="1200" dirty="0">
            <a:latin typeface="Book Antiqua" panose="02040602050305030304" pitchFamily="18" charset="0"/>
          </a:endParaRPr>
        </a:p>
      </dsp:txBody>
      <dsp:txXfrm>
        <a:off x="602868" y="3959778"/>
        <a:ext cx="4923772" cy="861276"/>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CE64CB-AA84-594E-B802-FA23DFA11452}">
      <dsp:nvSpPr>
        <dsp:cNvPr id="0" name=""/>
        <dsp:cNvSpPr/>
      </dsp:nvSpPr>
      <dsp:spPr>
        <a:xfrm>
          <a:off x="0" y="204426"/>
          <a:ext cx="11528970" cy="76436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latin typeface="Book Antiqua" panose="02040602050305030304" pitchFamily="18" charset="0"/>
            </a:rPr>
            <a:t>BCM: Ranked voting system where candidates (PEFTs) are assigned points based on their ranking by voters (Metrics). Ranking is done is descending order.</a:t>
          </a:r>
        </a:p>
      </dsp:txBody>
      <dsp:txXfrm>
        <a:off x="37313" y="241739"/>
        <a:ext cx="11454344" cy="689743"/>
      </dsp:txXfrm>
    </dsp:sp>
    <dsp:sp modelId="{31232C48-5DE9-2E49-AFD7-CAE952E2C7D2}">
      <dsp:nvSpPr>
        <dsp:cNvPr id="0" name=""/>
        <dsp:cNvSpPr/>
      </dsp:nvSpPr>
      <dsp:spPr>
        <a:xfrm>
          <a:off x="0" y="1224781"/>
          <a:ext cx="11528970" cy="666696"/>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latin typeface="Book Antiqua" panose="02040602050305030304" pitchFamily="18" charset="0"/>
            </a:rPr>
            <a:t>Steps:</a:t>
          </a:r>
        </a:p>
      </dsp:txBody>
      <dsp:txXfrm>
        <a:off x="32545" y="1257326"/>
        <a:ext cx="11463880" cy="601606"/>
      </dsp:txXfrm>
    </dsp:sp>
    <dsp:sp modelId="{FC0D019D-D2AC-3248-B8CD-E4945E0B2FD2}">
      <dsp:nvSpPr>
        <dsp:cNvPr id="0" name=""/>
        <dsp:cNvSpPr/>
      </dsp:nvSpPr>
      <dsp:spPr>
        <a:xfrm>
          <a:off x="0" y="1891477"/>
          <a:ext cx="11528970" cy="1110037"/>
        </a:xfrm>
        <a:prstGeom prst="rect">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366045" tIns="20320" rIns="113792" bIns="20320" numCol="1" spcCol="1270" anchor="t" anchorCtr="0">
          <a:noAutofit/>
        </a:bodyPr>
        <a:lstStyle/>
        <a:p>
          <a:pPr marL="171450" lvl="1" indent="-171450" algn="l" defTabSz="711200">
            <a:lnSpc>
              <a:spcPct val="90000"/>
            </a:lnSpc>
            <a:spcBef>
              <a:spcPct val="0"/>
            </a:spcBef>
            <a:spcAft>
              <a:spcPct val="20000"/>
            </a:spcAft>
            <a:buFont typeface="+mj-lt"/>
            <a:buAutoNum type="arabicPeriod"/>
          </a:pPr>
          <a:r>
            <a:rPr lang="en-IN" sz="1600" b="0" i="0" kern="1200" dirty="0">
              <a:latin typeface="Book Antiqua" panose="02040602050305030304" pitchFamily="18" charset="0"/>
            </a:rPr>
            <a:t>Sort the PEFTs based on the metric score for each metric,  in descending order</a:t>
          </a:r>
          <a:endParaRPr lang="en-GB" sz="1600" kern="1200" dirty="0">
            <a:latin typeface="Book Antiqua" panose="02040602050305030304" pitchFamily="18" charset="0"/>
          </a:endParaRPr>
        </a:p>
        <a:p>
          <a:pPr marL="171450" lvl="1" indent="-171450" algn="l" defTabSz="711200">
            <a:lnSpc>
              <a:spcPct val="90000"/>
            </a:lnSpc>
            <a:spcBef>
              <a:spcPct val="0"/>
            </a:spcBef>
            <a:spcAft>
              <a:spcPct val="20000"/>
            </a:spcAft>
            <a:buFont typeface="+mj-lt"/>
            <a:buAutoNum type="arabicPeriod"/>
          </a:pPr>
          <a:r>
            <a:rPr lang="en-IN" sz="1600" b="0" i="0" kern="1200" dirty="0">
              <a:latin typeface="Book Antiqua" panose="02040602050305030304" pitchFamily="18" charset="0"/>
            </a:rPr>
            <a:t>Assign points to each PEFT based on their rank </a:t>
          </a:r>
          <a:r>
            <a:rPr lang="en-IN" sz="1600" b="0" i="0" kern="1200" dirty="0" err="1">
              <a:latin typeface="Book Antiqua" panose="02040602050305030304" pitchFamily="18" charset="0"/>
            </a:rPr>
            <a:t>wrt</a:t>
          </a:r>
          <a:r>
            <a:rPr lang="en-IN" sz="1600" b="0" i="0" kern="1200" dirty="0">
              <a:latin typeface="Book Antiqua" panose="02040602050305030304" pitchFamily="18" charset="0"/>
            </a:rPr>
            <a:t> the metric, highest rank gets highest points.</a:t>
          </a:r>
        </a:p>
        <a:p>
          <a:pPr marL="171450" lvl="1" indent="-171450" algn="l" defTabSz="711200">
            <a:lnSpc>
              <a:spcPct val="90000"/>
            </a:lnSpc>
            <a:spcBef>
              <a:spcPct val="0"/>
            </a:spcBef>
            <a:spcAft>
              <a:spcPct val="20000"/>
            </a:spcAft>
            <a:buFont typeface="+mj-lt"/>
            <a:buAutoNum type="arabicPeriod"/>
          </a:pPr>
          <a:r>
            <a:rPr lang="en-IN" sz="1600" b="0" i="0" kern="1200" dirty="0">
              <a:latin typeface="Book Antiqua" panose="02040602050305030304" pitchFamily="18" charset="0"/>
            </a:rPr>
            <a:t>Sum up points for all PETFs across all metrics.</a:t>
          </a:r>
        </a:p>
        <a:p>
          <a:pPr marL="171450" lvl="1" indent="-171450" algn="l" defTabSz="711200">
            <a:lnSpc>
              <a:spcPct val="90000"/>
            </a:lnSpc>
            <a:spcBef>
              <a:spcPct val="0"/>
            </a:spcBef>
            <a:spcAft>
              <a:spcPct val="20000"/>
            </a:spcAft>
            <a:buFont typeface="+mj-lt"/>
            <a:buAutoNum type="arabicPeriod"/>
          </a:pPr>
          <a:r>
            <a:rPr lang="en-IN" sz="1600" b="0" i="0" kern="1200" dirty="0">
              <a:latin typeface="Book Antiqua" panose="02040602050305030304" pitchFamily="18" charset="0"/>
            </a:rPr>
            <a:t>PEFT with the highest total points is selected.</a:t>
          </a:r>
        </a:p>
      </dsp:txBody>
      <dsp:txXfrm>
        <a:off x="0" y="1891477"/>
        <a:ext cx="11528970" cy="111003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DECFF-6DDE-0D4D-85B5-0490110E6E4F}">
      <dsp:nvSpPr>
        <dsp:cNvPr id="0" name=""/>
        <dsp:cNvSpPr/>
      </dsp:nvSpPr>
      <dsp:spPr>
        <a:xfrm>
          <a:off x="0" y="111169"/>
          <a:ext cx="7657353" cy="498774"/>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E.g. new discovery, new technology, AI-generated data, etc. </a:t>
          </a:r>
        </a:p>
      </dsp:txBody>
      <dsp:txXfrm>
        <a:off x="249387" y="111169"/>
        <a:ext cx="7158579" cy="4987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35B89-1F54-7F4F-A5A5-C7C995106F34}">
      <dsp:nvSpPr>
        <dsp:cNvPr id="0" name=""/>
        <dsp:cNvSpPr/>
      </dsp:nvSpPr>
      <dsp:spPr>
        <a:xfrm>
          <a:off x="5880" y="108358"/>
          <a:ext cx="7657090" cy="487541"/>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Low generalization ability on unseen Domains</a:t>
          </a:r>
        </a:p>
      </dsp:txBody>
      <dsp:txXfrm>
        <a:off x="249651" y="108358"/>
        <a:ext cx="7169549" cy="48754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D6E9-142D-8B46-A534-B1D7FB8C0020}">
      <dsp:nvSpPr>
        <dsp:cNvPr id="0" name=""/>
        <dsp:cNvSpPr/>
      </dsp:nvSpPr>
      <dsp:spPr>
        <a:xfrm>
          <a:off x="5748" y="110975"/>
          <a:ext cx="7657354" cy="498774"/>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Small LLMs struggle in adapting to new data</a:t>
          </a:r>
        </a:p>
      </dsp:txBody>
      <dsp:txXfrm>
        <a:off x="255135" y="110975"/>
        <a:ext cx="7158580" cy="49877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35B89-1F54-7F4F-A5A5-C7C995106F34}">
      <dsp:nvSpPr>
        <dsp:cNvPr id="0" name=""/>
        <dsp:cNvSpPr/>
      </dsp:nvSpPr>
      <dsp:spPr>
        <a:xfrm>
          <a:off x="0" y="73584"/>
          <a:ext cx="7657090" cy="487541"/>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Gap exists between the low-resource and high-resource data</a:t>
          </a:r>
        </a:p>
      </dsp:txBody>
      <dsp:txXfrm>
        <a:off x="243771" y="73584"/>
        <a:ext cx="7169549" cy="48754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4.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n.wikipedia.org/wiki/Feature_spac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-&gt; Lazer Pointer; And be confident, You go This!!  ;)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Good Afternoon Everyone. Welcome to the kick-off presentation of the Enhancing Domain Versatility of LLMs Through PEFT</a:t>
            </a:r>
          </a:p>
          <a:p>
            <a:endParaRPr lang="en-US" dirty="0"/>
          </a:p>
          <a:p>
            <a:endParaRPr lang="en-US" dirty="0"/>
          </a:p>
          <a:p>
            <a:endParaRPr lang="en-US" dirty="0"/>
          </a:p>
          <a:p>
            <a:endParaRPr lang="en-US" dirty="0"/>
          </a:p>
          <a:p>
            <a:endParaRPr lang="en-US" dirty="0"/>
          </a:p>
          <a:p>
            <a:endParaRPr lang="en-US" dirty="0"/>
          </a:p>
          <a:p>
            <a:endParaRPr lang="en-US" dirty="0"/>
          </a:p>
          <a:p>
            <a:r>
              <a:rPr lang="en-US" dirty="0"/>
              <a:t>------</a:t>
            </a:r>
          </a:p>
          <a:p>
            <a:endParaRPr lang="en-US" dirty="0"/>
          </a:p>
          <a:p>
            <a:r>
              <a:rPr lang="en-US" dirty="0"/>
              <a:t>Does DA of LLMs summarizes LR domains</a:t>
            </a:r>
          </a:p>
          <a:p>
            <a:endParaRPr lang="en-US" dirty="0"/>
          </a:p>
          <a:p>
            <a:r>
              <a:rPr lang="en-US" dirty="0"/>
              <a:t>--------</a:t>
            </a:r>
          </a:p>
          <a:p>
            <a:endParaRPr lang="en-US" dirty="0"/>
          </a:p>
          <a:p>
            <a:endParaRPr lang="en-US" dirty="0"/>
          </a:p>
          <a:p>
            <a:r>
              <a:rPr lang="en-US" dirty="0"/>
              <a:t>Rework the idea, -&gt; </a:t>
            </a:r>
          </a:p>
          <a:p>
            <a:r>
              <a:rPr lang="en-US" dirty="0"/>
              <a:t>focus on 2 different questions</a:t>
            </a:r>
          </a:p>
          <a:p>
            <a:endParaRPr lang="en-US" dirty="0"/>
          </a:p>
          <a:p>
            <a:r>
              <a:rPr lang="en-US" dirty="0"/>
              <a:t>1. Teaching model new knowledge - from PEFT</a:t>
            </a:r>
          </a:p>
          <a:p>
            <a:endParaRPr lang="en-US" dirty="0"/>
          </a:p>
          <a:p>
            <a:r>
              <a:rPr lang="en-US" dirty="0"/>
              <a:t>	best techniques that teaches model the best</a:t>
            </a:r>
          </a:p>
          <a:p>
            <a:r>
              <a:rPr lang="en-US" dirty="0"/>
              <a:t>2. how well the model will perform on Low Resource DA? </a:t>
            </a:r>
          </a:p>
          <a:p>
            <a:r>
              <a:rPr lang="en-US" dirty="0"/>
              <a:t>	models sees 5 domains, 6th new domain, model leverages 5 DA knowledge and performs better on 6th one </a:t>
            </a:r>
          </a:p>
          <a:p>
            <a:r>
              <a:rPr lang="en-US" dirty="0"/>
              <a:t>	[Zero shot -&gt; ]</a:t>
            </a:r>
          </a:p>
          <a:p>
            <a:r>
              <a:rPr lang="en-US" dirty="0"/>
              <a:t>initial </a:t>
            </a:r>
            <a:r>
              <a:rPr lang="en-US" dirty="0" err="1"/>
              <a:t>exps</a:t>
            </a:r>
            <a:r>
              <a:rPr lang="en-US" dirty="0"/>
              <a:t> -&gt; for knowing which techniques are better or best ones.</a:t>
            </a:r>
          </a:p>
          <a:p>
            <a:endParaRPr lang="en-US" dirty="0"/>
          </a:p>
          <a:p>
            <a:endParaRPr lang="en-US" dirty="0"/>
          </a:p>
          <a:p>
            <a:r>
              <a:rPr lang="en-US" dirty="0"/>
              <a:t>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13660024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a:r>
              <a:rPr lang="en-IN" sz="1200" dirty="0">
                <a:latin typeface="Book Antiqua" panose="02040602050305030304" pitchFamily="18" charset="0"/>
              </a:rPr>
              <a:t>Q1. Can a smaller Large Language Model (LLM) adapt well to an unseen domain using a parameter-efficient fine-tuning method and perform effectively on the task of summarization?</a:t>
            </a:r>
            <a:endParaRPr lang="en-GB" sz="1200" dirty="0">
              <a:latin typeface="Book Antiqua" panose="02040602050305030304" pitchFamily="18" charset="0"/>
            </a:endParaRPr>
          </a:p>
          <a:p>
            <a:pPr lvl="0"/>
            <a:r>
              <a:rPr lang="en-IN" sz="1200" dirty="0">
                <a:latin typeface="Book Antiqua" panose="02040602050305030304" pitchFamily="18" charset="0"/>
              </a:rPr>
              <a:t>	for  our </a:t>
            </a:r>
            <a:r>
              <a:rPr lang="en-IN" sz="1200" dirty="0" err="1">
                <a:latin typeface="Book Antiqua" panose="02040602050305030304" pitchFamily="18" charset="0"/>
              </a:rPr>
              <a:t>PoCwe</a:t>
            </a:r>
            <a:r>
              <a:rPr lang="en-IN" sz="1200" dirty="0">
                <a:latin typeface="Book Antiqua" panose="02040602050305030304" pitchFamily="18" charset="0"/>
              </a:rPr>
              <a:t> adapted Medical and Scientific domain and we were able to generate some results with a few epochs, we trained our model on 500 samples.</a:t>
            </a:r>
          </a:p>
          <a:p>
            <a:pPr lvl="0"/>
            <a:endParaRPr lang="en-IN" sz="1200" dirty="0">
              <a:latin typeface="Book Antiqua" panose="02040602050305030304" pitchFamily="18" charset="0"/>
            </a:endParaRPr>
          </a:p>
          <a:p>
            <a:pPr lvl="0" algn="l"/>
            <a:r>
              <a:rPr lang="en-IN" sz="1200" dirty="0">
                <a:latin typeface="Book Antiqua" panose="02040602050305030304" pitchFamily="18" charset="0"/>
              </a:rPr>
              <a:t>Q2. </a:t>
            </a:r>
            <a:r>
              <a:rPr lang="en-IN" sz="1200" b="0" i="0" dirty="0">
                <a:latin typeface="Book Antiqua" panose="02040602050305030304" pitchFamily="18" charset="0"/>
              </a:rPr>
              <a:t>Can we leverage multiple parameter-efficient fine-tuning techniques to enable an LLM to simultaneously learn and perform well across various domains?</a:t>
            </a:r>
            <a:endParaRPr lang="en-GB" sz="1200" dirty="0">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latin typeface="Book Antiqua" panose="02040602050305030304" pitchFamily="18" charset="0"/>
              </a:rPr>
              <a:t>	In our PoC we adapted Medical and Scientific domain, we </a:t>
            </a:r>
            <a:r>
              <a:rPr lang="en-IN" sz="1200" dirty="0" err="1">
                <a:latin typeface="Book Antiqua" panose="02040602050305030304" pitchFamily="18" charset="0"/>
              </a:rPr>
              <a:t>simulatenously</a:t>
            </a:r>
            <a:r>
              <a:rPr lang="en-IN" sz="1200" dirty="0">
                <a:latin typeface="Book Antiqua" panose="02040602050305030304" pitchFamily="18" charset="0"/>
              </a:rPr>
              <a:t> tried training 2 different techniques – </a:t>
            </a:r>
            <a:r>
              <a:rPr lang="en-IN" sz="1200" dirty="0" err="1">
                <a:latin typeface="Book Antiqua" panose="02040602050305030304" pitchFamily="18" charset="0"/>
              </a:rPr>
              <a:t>LoRA</a:t>
            </a:r>
            <a:r>
              <a:rPr lang="en-IN" sz="1200" dirty="0">
                <a:latin typeface="Book Antiqua" panose="02040602050305030304" pitchFamily="18" charset="0"/>
              </a:rPr>
              <a:t> and IA3 with </a:t>
            </a:r>
            <a:r>
              <a:rPr lang="en-IN" sz="1200" dirty="0" err="1">
                <a:latin typeface="Book Antiqua" panose="02040602050305030304" pitchFamily="18" charset="0"/>
              </a:rPr>
              <a:t>Pubmed</a:t>
            </a:r>
            <a:r>
              <a:rPr lang="en-IN" sz="1200" dirty="0">
                <a:latin typeface="Book Antiqua" panose="02040602050305030304" pitchFamily="18" charset="0"/>
              </a:rPr>
              <a:t> and </a:t>
            </a:r>
            <a:r>
              <a:rPr lang="en-IN" sz="1200" dirty="0" err="1">
                <a:latin typeface="Book Antiqua" panose="02040602050305030304" pitchFamily="18" charset="0"/>
              </a:rPr>
              <a:t>Arxiv</a:t>
            </a:r>
            <a:r>
              <a:rPr lang="en-IN" sz="1200" dirty="0">
                <a:latin typeface="Book Antiqua" panose="02040602050305030304" pitchFamily="18" charset="0"/>
              </a:rPr>
              <a:t> Respectively..</a:t>
            </a:r>
          </a:p>
          <a:p>
            <a:pPr lvl="0"/>
            <a:endParaRPr lang="en-IN" sz="1200" dirty="0">
              <a:latin typeface="Book Antiqua" panose="02040602050305030304" pitchFamily="18" charset="0"/>
            </a:endParaRPr>
          </a:p>
          <a:p>
            <a:pPr lvl="0"/>
            <a:endParaRPr lang="en-IN" sz="1200" dirty="0">
              <a:latin typeface="Book Antiqua" panose="02040602050305030304" pitchFamily="18" charset="0"/>
            </a:endParaRPr>
          </a:p>
          <a:p>
            <a:pPr lvl="0" algn="l"/>
            <a:r>
              <a:rPr lang="en-IN" sz="1200" dirty="0">
                <a:latin typeface="Book Antiqua" panose="02040602050305030304" pitchFamily="18" charset="0"/>
              </a:rPr>
              <a:t>Q3. </a:t>
            </a:r>
            <a:r>
              <a:rPr lang="en-IN" sz="1200" b="0" i="0" dirty="0">
                <a:latin typeface="Book Antiqua" panose="02040602050305030304" pitchFamily="18" charset="0"/>
              </a:rPr>
              <a:t>Are there parameter-efficient fine-tuning techniques that enable an LLM to adapt well to a specific domain, or do they perform effectively across multiple domains for an LLM?</a:t>
            </a:r>
            <a:endParaRPr lang="en-GB" sz="1200" dirty="0">
              <a:latin typeface="Book Antiqua" panose="02040602050305030304" pitchFamily="18" charset="0"/>
            </a:endParaRPr>
          </a:p>
          <a:p>
            <a:pPr lvl="0"/>
            <a:r>
              <a:rPr lang="en-IN" sz="1200" dirty="0">
                <a:latin typeface="Book Antiqua" panose="02040602050305030304" pitchFamily="18" charset="0"/>
              </a:rPr>
              <a:t>	is one domain easily adaptable than another, if so why is it so? </a:t>
            </a:r>
          </a:p>
          <a:p>
            <a:pPr lvl="0"/>
            <a:endParaRPr lang="en-IN" sz="1200" dirty="0">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br>
              <a:rPr lang="en-IN" sz="1200" dirty="0">
                <a:latin typeface="Book Antiqua" panose="02040602050305030304" pitchFamily="18" charset="0"/>
              </a:rPr>
            </a:br>
            <a:r>
              <a:rPr lang="en-IN" sz="1200" dirty="0">
                <a:latin typeface="Book Antiqua" panose="02040602050305030304" pitchFamily="18" charset="0"/>
              </a:rPr>
              <a:t>Q4. </a:t>
            </a:r>
            <a:r>
              <a:rPr lang="en-IN" sz="1200" b="0" i="0" dirty="0">
                <a:latin typeface="Book Antiqua" panose="02040602050305030304" pitchFamily="18" charset="0"/>
              </a:rPr>
              <a:t>After training an LLM on multiple high-resource domains, can it achieve strong performance on an unseen low-resource domain?</a:t>
            </a:r>
            <a:endParaRPr lang="en-GB" sz="1200" dirty="0">
              <a:latin typeface="Book Antiqua" panose="02040602050305030304" pitchFamily="18" charset="0"/>
            </a:endParaRPr>
          </a:p>
          <a:p>
            <a:pPr lvl="0"/>
            <a:endParaRPr lang="en-IN" sz="1200" dirty="0">
              <a:latin typeface="Book Antiqua" panose="02040602050305030304" pitchFamily="18" charset="0"/>
            </a:endParaRPr>
          </a:p>
          <a:p>
            <a:pPr lvl="0"/>
            <a:r>
              <a:rPr lang="en-IN" sz="1200" dirty="0">
                <a:latin typeface="Book Antiqua" panose="02040602050305030304" pitchFamily="18" charset="0"/>
              </a:rPr>
              <a:t>	</a:t>
            </a:r>
          </a:p>
          <a:p>
            <a:pPr lvl="0"/>
            <a:endParaRPr lang="en-IN" sz="1200" dirty="0">
              <a:latin typeface="Book Antiqua" panose="02040602050305030304" pitchFamily="18"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10</a:t>
            </a:fld>
            <a:endParaRPr lang="de-DE" dirty="0"/>
          </a:p>
        </p:txBody>
      </p:sp>
    </p:spTree>
    <p:extLst>
      <p:ext uri="{BB962C8B-B14F-4D97-AF65-F5344CB8AC3E}">
        <p14:creationId xmlns:p14="http://schemas.microsoft.com/office/powerpoint/2010/main" val="1225883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E5777-E03E-5C4E-5AE3-881F6E4555A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24EA0EB-17BB-09D5-8EEC-002F48BE9634}"/>
              </a:ext>
            </a:extLst>
          </p:cNvPr>
          <p:cNvSpPr>
            <a:spLocks noGrp="1" noRot="1" noChangeAspect="1"/>
          </p:cNvSpPr>
          <p:nvPr>
            <p:ph type="sldImg"/>
          </p:nvPr>
        </p:nvSpPr>
        <p:spPr>
          <a:xfrm>
            <a:off x="141288" y="769938"/>
            <a:ext cx="6816725" cy="3835400"/>
          </a:xfrm>
        </p:spPr>
      </p:sp>
      <p:sp>
        <p:nvSpPr>
          <p:cNvPr id="3" name="Notizenplatzhalter 2">
            <a:extLst>
              <a:ext uri="{FF2B5EF4-FFF2-40B4-BE49-F238E27FC236}">
                <a16:creationId xmlns:a16="http://schemas.microsoft.com/office/drawing/2014/main" id="{9C2A853E-4457-16F0-44A5-E9A61985CA0E}"/>
              </a:ext>
            </a:extLst>
          </p:cNvPr>
          <p:cNvSpPr>
            <a:spLocks noGrp="1"/>
          </p:cNvSpPr>
          <p:nvPr>
            <p:ph type="body" idx="1"/>
          </p:nvPr>
        </p:nvSpPr>
        <p:spPr/>
        <p:txBody>
          <a:bodyPr/>
          <a:lstStyle/>
          <a:p>
            <a:endParaRPr lang="en-AU" dirty="0"/>
          </a:p>
        </p:txBody>
      </p:sp>
      <p:sp>
        <p:nvSpPr>
          <p:cNvPr id="4" name="Foliennummernplatzhalter 3">
            <a:extLst>
              <a:ext uri="{FF2B5EF4-FFF2-40B4-BE49-F238E27FC236}">
                <a16:creationId xmlns:a16="http://schemas.microsoft.com/office/drawing/2014/main" id="{722B6E57-8D51-37E5-2FD2-A24D0099DE19}"/>
              </a:ext>
            </a:extLst>
          </p:cNvPr>
          <p:cNvSpPr>
            <a:spLocks noGrp="1"/>
          </p:cNvSpPr>
          <p:nvPr>
            <p:ph type="sldNum" sz="quarter" idx="10"/>
          </p:nvPr>
        </p:nvSpPr>
        <p:spPr/>
        <p:txBody>
          <a:bodyPr/>
          <a:lstStyle/>
          <a:p>
            <a:pPr>
              <a:defRPr/>
            </a:pPr>
            <a:fld id="{D1CBFA17-2001-43FC-BD93-086B619BC2A9}" type="slidenum">
              <a:rPr lang="de-DE" smtClean="0"/>
              <a:pPr>
                <a:defRPr/>
              </a:pPr>
              <a:t>11</a:t>
            </a:fld>
            <a:endParaRPr lang="de-DE" dirty="0"/>
          </a:p>
        </p:txBody>
      </p:sp>
    </p:spTree>
    <p:extLst>
      <p:ext uri="{BB962C8B-B14F-4D97-AF65-F5344CB8AC3E}">
        <p14:creationId xmlns:p14="http://schemas.microsoft.com/office/powerpoint/2010/main" val="2417582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Add resources</a:t>
            </a:r>
            <a:br>
              <a:rPr lang="en-US" dirty="0"/>
            </a:br>
            <a:br>
              <a:rPr lang="en-US" dirty="0"/>
            </a:br>
            <a:r>
              <a:rPr lang="en-US" dirty="0"/>
              <a:t>In this project, we explore four high-resource domains – S, M, L, and N. </a:t>
            </a:r>
          </a:p>
          <a:p>
            <a:endParaRPr lang="en-US" dirty="0"/>
          </a:p>
          <a:p>
            <a:r>
              <a:rPr lang="en-US" dirty="0"/>
              <a:t>With 3 datasets in S, 4 in M, 3 in L, and 4 in N, to cover the variations in language. Each of this dataset covers a different aspect of the domain they represent. </a:t>
            </a:r>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12</a:t>
            </a:fld>
            <a:endParaRPr lang="de-DE" dirty="0"/>
          </a:p>
        </p:txBody>
      </p:sp>
    </p:spTree>
    <p:extLst>
      <p:ext uri="{BB962C8B-B14F-4D97-AF65-F5344CB8AC3E}">
        <p14:creationId xmlns:p14="http://schemas.microsoft.com/office/powerpoint/2010/main" val="3927523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EA01F-012F-804D-997E-5715D07A50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D0CA6E-7B53-9F38-C683-AC18F56F78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08172C-5239-A532-E132-3452B3B62C7B}"/>
              </a:ext>
            </a:extLst>
          </p:cNvPr>
          <p:cNvSpPr>
            <a:spLocks noGrp="1"/>
          </p:cNvSpPr>
          <p:nvPr>
            <p:ph type="body" idx="1"/>
          </p:nvPr>
        </p:nvSpPr>
        <p:spPr/>
        <p:txBody>
          <a:bodyPr/>
          <a:lstStyle/>
          <a:p>
            <a:pPr marL="171450" indent="-171450">
              <a:buFont typeface="Wingdings" pitchFamily="2" charset="2"/>
              <a:buChar char="è"/>
            </a:pPr>
            <a:r>
              <a:rPr lang="en-US" dirty="0"/>
              <a:t>** Add resources</a:t>
            </a:r>
            <a:br>
              <a:rPr lang="en-GB" dirty="0"/>
            </a:br>
            <a:r>
              <a:rPr lang="en-GB" dirty="0"/>
              <a:t>add footnote about unseen by model</a:t>
            </a:r>
          </a:p>
          <a:p>
            <a:pPr marL="171450" indent="-171450">
              <a:buFont typeface="Wingdings" pitchFamily="2" charset="2"/>
              <a:buChar char="è"/>
            </a:pPr>
            <a:endParaRPr lang="en-GB" dirty="0"/>
          </a:p>
          <a:p>
            <a:pPr marL="171450" indent="-171450">
              <a:buFont typeface="Wingdings" pitchFamily="2" charset="2"/>
              <a:buChar char="è"/>
            </a:pPr>
            <a:r>
              <a:rPr lang="en-GB" dirty="0"/>
              <a:t> To emulate the real world setting, In addition to the high-resource domain, we provide results on four low-resource holdout validation datasets , one from each of the domains that we had in training. </a:t>
            </a:r>
          </a:p>
          <a:p>
            <a:pPr marL="171450" indent="-171450">
              <a:buFont typeface="Wingdings" pitchFamily="2" charset="2"/>
              <a:buChar char="è"/>
            </a:pPr>
            <a:r>
              <a:rPr lang="en-GB" dirty="0"/>
              <a:t>S , M, L, and N</a:t>
            </a:r>
          </a:p>
        </p:txBody>
      </p:sp>
      <p:sp>
        <p:nvSpPr>
          <p:cNvPr id="4" name="Slide Number Placeholder 3">
            <a:extLst>
              <a:ext uri="{FF2B5EF4-FFF2-40B4-BE49-F238E27FC236}">
                <a16:creationId xmlns:a16="http://schemas.microsoft.com/office/drawing/2014/main" id="{2A3F813D-B3C0-B698-51C1-342747B27E75}"/>
              </a:ext>
            </a:extLst>
          </p:cNvPr>
          <p:cNvSpPr>
            <a:spLocks noGrp="1"/>
          </p:cNvSpPr>
          <p:nvPr>
            <p:ph type="sldNum" sz="quarter" idx="5"/>
          </p:nvPr>
        </p:nvSpPr>
        <p:spPr/>
        <p:txBody>
          <a:bodyPr/>
          <a:lstStyle/>
          <a:p>
            <a:pPr>
              <a:defRPr/>
            </a:pPr>
            <a:fld id="{D1CBFA17-2001-43FC-BD93-086B619BC2A9}" type="slidenum">
              <a:rPr lang="de-DE" smtClean="0"/>
              <a:pPr>
                <a:defRPr/>
              </a:pPr>
              <a:t>13</a:t>
            </a:fld>
            <a:endParaRPr lang="de-DE" dirty="0"/>
          </a:p>
        </p:txBody>
      </p:sp>
    </p:spTree>
    <p:extLst>
      <p:ext uri="{BB962C8B-B14F-4D97-AF65-F5344CB8AC3E}">
        <p14:creationId xmlns:p14="http://schemas.microsoft.com/office/powerpoint/2010/main" val="336438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3D93C1-16C5-15DD-C391-B8BDC8B123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670067-9B28-AE90-AACE-63368A6A80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F418DE-A3FC-6C2B-6317-C95B83C7940E}"/>
              </a:ext>
            </a:extLst>
          </p:cNvPr>
          <p:cNvSpPr>
            <a:spLocks noGrp="1"/>
          </p:cNvSpPr>
          <p:nvPr>
            <p:ph type="body" idx="1"/>
          </p:nvPr>
        </p:nvSpPr>
        <p:spPr/>
        <p:txBody>
          <a:bodyPr/>
          <a:lstStyle/>
          <a:p>
            <a:r>
              <a:rPr lang="en-GB" dirty="0"/>
              <a:t>-&gt; highlight variation in length</a:t>
            </a:r>
            <a:br>
              <a:rPr lang="en-GB" dirty="0"/>
            </a:br>
            <a:r>
              <a:rPr lang="en-GB" dirty="0"/>
              <a:t>Largest Average </a:t>
            </a:r>
            <a:r>
              <a:rPr lang="en-GB" dirty="0" err="1"/>
              <a:t>len</a:t>
            </a:r>
            <a:r>
              <a:rPr lang="en-GB" dirty="0"/>
              <a:t> -&gt; Legal, news has shortest lengths. </a:t>
            </a:r>
          </a:p>
        </p:txBody>
      </p:sp>
      <p:sp>
        <p:nvSpPr>
          <p:cNvPr id="4" name="Slide Number Placeholder 3">
            <a:extLst>
              <a:ext uri="{FF2B5EF4-FFF2-40B4-BE49-F238E27FC236}">
                <a16:creationId xmlns:a16="http://schemas.microsoft.com/office/drawing/2014/main" id="{B276A171-8F75-7821-E2FC-780A79EC5BD7}"/>
              </a:ext>
            </a:extLst>
          </p:cNvPr>
          <p:cNvSpPr>
            <a:spLocks noGrp="1"/>
          </p:cNvSpPr>
          <p:nvPr>
            <p:ph type="sldNum" sz="quarter" idx="5"/>
          </p:nvPr>
        </p:nvSpPr>
        <p:spPr/>
        <p:txBody>
          <a:bodyPr/>
          <a:lstStyle/>
          <a:p>
            <a:pPr>
              <a:defRPr/>
            </a:pPr>
            <a:fld id="{D1CBFA17-2001-43FC-BD93-086B619BC2A9}" type="slidenum">
              <a:rPr lang="de-DE" smtClean="0"/>
              <a:pPr>
                <a:defRPr/>
              </a:pPr>
              <a:t>14</a:t>
            </a:fld>
            <a:endParaRPr lang="de-DE" dirty="0"/>
          </a:p>
        </p:txBody>
      </p:sp>
    </p:spTree>
    <p:extLst>
      <p:ext uri="{BB962C8B-B14F-4D97-AF65-F5344CB8AC3E}">
        <p14:creationId xmlns:p14="http://schemas.microsoft.com/office/powerpoint/2010/main" val="295973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3D05A-F067-E146-0512-C03BEF5EFB9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AA3264F-CF0E-2DAB-40E0-4AFD9847F821}"/>
              </a:ext>
            </a:extLst>
          </p:cNvPr>
          <p:cNvSpPr>
            <a:spLocks noGrp="1" noRot="1" noChangeAspect="1"/>
          </p:cNvSpPr>
          <p:nvPr>
            <p:ph type="sldImg"/>
          </p:nvPr>
        </p:nvSpPr>
        <p:spPr>
          <a:xfrm>
            <a:off x="141288" y="769938"/>
            <a:ext cx="6816725" cy="3835400"/>
          </a:xfrm>
        </p:spPr>
      </p:sp>
      <p:sp>
        <p:nvSpPr>
          <p:cNvPr id="3" name="Notizenplatzhalter 2">
            <a:extLst>
              <a:ext uri="{FF2B5EF4-FFF2-40B4-BE49-F238E27FC236}">
                <a16:creationId xmlns:a16="http://schemas.microsoft.com/office/drawing/2014/main" id="{58C4DD93-DE9E-A893-73B9-134DAC784682}"/>
              </a:ext>
            </a:extLst>
          </p:cNvPr>
          <p:cNvSpPr>
            <a:spLocks noGrp="1"/>
          </p:cNvSpPr>
          <p:nvPr>
            <p:ph type="body" idx="1"/>
          </p:nvPr>
        </p:nvSpPr>
        <p:spPr/>
        <p:txBody>
          <a:bodyPr/>
          <a:lstStyle/>
          <a:p>
            <a:endParaRPr lang="en-AU" dirty="0"/>
          </a:p>
        </p:txBody>
      </p:sp>
      <p:sp>
        <p:nvSpPr>
          <p:cNvPr id="4" name="Foliennummernplatzhalter 3">
            <a:extLst>
              <a:ext uri="{FF2B5EF4-FFF2-40B4-BE49-F238E27FC236}">
                <a16:creationId xmlns:a16="http://schemas.microsoft.com/office/drawing/2014/main" id="{BFEAC51F-7DF4-791E-E3AB-791574D93E4C}"/>
              </a:ext>
            </a:extLst>
          </p:cNvPr>
          <p:cNvSpPr>
            <a:spLocks noGrp="1"/>
          </p:cNvSpPr>
          <p:nvPr>
            <p:ph type="sldNum" sz="quarter" idx="10"/>
          </p:nvPr>
        </p:nvSpPr>
        <p:spPr/>
        <p:txBody>
          <a:bodyPr/>
          <a:lstStyle/>
          <a:p>
            <a:pPr>
              <a:defRPr/>
            </a:pPr>
            <a:fld id="{D1CBFA17-2001-43FC-BD93-086B619BC2A9}" type="slidenum">
              <a:rPr lang="de-DE" smtClean="0"/>
              <a:pPr>
                <a:defRPr/>
              </a:pPr>
              <a:t>15</a:t>
            </a:fld>
            <a:endParaRPr lang="de-DE" dirty="0"/>
          </a:p>
        </p:txBody>
      </p:sp>
    </p:spTree>
    <p:extLst>
      <p:ext uri="{BB962C8B-B14F-4D97-AF65-F5344CB8AC3E}">
        <p14:creationId xmlns:p14="http://schemas.microsoft.com/office/powerpoint/2010/main" val="2736084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853C83-DF15-BDA9-C256-9827436F39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B201D7-A640-F71C-B627-021E0F7DE4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E1EC54-E1C1-1F0E-BCAF-F5212B9D26AB}"/>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Data pre-processing, we provide the article and summary to a prompt and allow the LLaMA3-8B-Instruct model with a PEFT to learn from the data. We use the </a:t>
            </a:r>
            <a:r>
              <a:rPr lang="en-GB" dirty="0" err="1"/>
              <a:t>CausalLM</a:t>
            </a:r>
            <a:r>
              <a:rPr lang="en-GB" dirty="0"/>
              <a:t> training regime which is basically, predicting the next word given some context. </a:t>
            </a:r>
            <a:br>
              <a:rPr lang="en-GB" dirty="0"/>
            </a:br>
            <a:r>
              <a:rPr lang="en-GB" dirty="0"/>
              <a:t>In the evaluation pipeline, we compare the ground truth with generated summary using evaluation metrics which we will see later, and we provide with Human evaluation on the final set of results which we’ll see in the results.</a:t>
            </a:r>
          </a:p>
        </p:txBody>
      </p:sp>
      <p:sp>
        <p:nvSpPr>
          <p:cNvPr id="4" name="Slide Number Placeholder 3">
            <a:extLst>
              <a:ext uri="{FF2B5EF4-FFF2-40B4-BE49-F238E27FC236}">
                <a16:creationId xmlns:a16="http://schemas.microsoft.com/office/drawing/2014/main" id="{410091E8-DB5D-443F-EC31-84C40F66BADD}"/>
              </a:ext>
            </a:extLst>
          </p:cNvPr>
          <p:cNvSpPr>
            <a:spLocks noGrp="1"/>
          </p:cNvSpPr>
          <p:nvPr>
            <p:ph type="sldNum" sz="quarter" idx="5"/>
          </p:nvPr>
        </p:nvSpPr>
        <p:spPr/>
        <p:txBody>
          <a:bodyPr/>
          <a:lstStyle/>
          <a:p>
            <a:pPr>
              <a:defRPr/>
            </a:pPr>
            <a:fld id="{D1CBFA17-2001-43FC-BD93-086B619BC2A9}" type="slidenum">
              <a:rPr lang="de-DE" smtClean="0"/>
              <a:pPr>
                <a:defRPr/>
              </a:pPr>
              <a:t>16</a:t>
            </a:fld>
            <a:endParaRPr lang="de-DE" dirty="0"/>
          </a:p>
        </p:txBody>
      </p:sp>
    </p:spTree>
    <p:extLst>
      <p:ext uri="{BB962C8B-B14F-4D97-AF65-F5344CB8AC3E}">
        <p14:creationId xmlns:p14="http://schemas.microsoft.com/office/powerpoint/2010/main" val="2642135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Training Methodology has 2 step process – Instruction-Tuning and Adapter Training.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During training one of the six PEFTs is attached to the LLaMA3-8B-Instruct Model. And the percentage shown here tells how many model parameters were updated during FT process. The attached PEFT was loaded with </a:t>
            </a:r>
            <a:r>
              <a:rPr lang="en-GB" dirty="0" err="1"/>
              <a:t>peft</a:t>
            </a:r>
            <a:r>
              <a:rPr lang="en-GB" dirty="0"/>
              <a:t> library from HF. The PEFT were added to all the layers of the attention block. We could only train one PEFT in one training process. We fine-tuned our model with 5 epochs and in 1000 samples and selected the </a:t>
            </a:r>
            <a:r>
              <a:rPr lang="en-GB" dirty="0" err="1"/>
              <a:t>best_model</a:t>
            </a:r>
            <a:r>
              <a:rPr lang="en-GB" dirty="0"/>
              <a:t> checkpoint.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 Add resources</a:t>
            </a:r>
            <a:br>
              <a:rPr lang="en-GB" dirty="0"/>
            </a:br>
            <a:br>
              <a:rPr lang="en-GB" dirty="0"/>
            </a:br>
            <a:r>
              <a:rPr lang="en-IN" sz="1200" dirty="0">
                <a:solidFill>
                  <a:schemeClr val="bg1"/>
                </a:solidFill>
                <a:latin typeface="Book Antiqua" panose="02040602050305030304" pitchFamily="18" charset="0"/>
              </a:rPr>
              <a:t>*Cover multiple domains so that low-resource domains are covered</a:t>
            </a:r>
          </a:p>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17</a:t>
            </a:fld>
            <a:endParaRPr lang="de-DE" dirty="0"/>
          </a:p>
        </p:txBody>
      </p:sp>
    </p:spTree>
    <p:extLst>
      <p:ext uri="{BB962C8B-B14F-4D97-AF65-F5344CB8AC3E}">
        <p14:creationId xmlns:p14="http://schemas.microsoft.com/office/powerpoint/2010/main" val="3571467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FFDCE-3E11-60C7-49C6-2DBC5FE0D4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116AA2-0C96-0F16-23CC-FEE14AEE4B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02107B-FEAD-CA0B-E683-15F07E859A5B}"/>
              </a:ext>
            </a:extLst>
          </p:cNvPr>
          <p:cNvSpPr>
            <a:spLocks noGrp="1"/>
          </p:cNvSpPr>
          <p:nvPr>
            <p:ph type="body" idx="1"/>
          </p:nvPr>
        </p:nvSpPr>
        <p:spPr/>
        <p:txBody>
          <a:bodyPr/>
          <a:lstStyle/>
          <a:p>
            <a:r>
              <a:rPr lang="en-GB" dirty="0"/>
              <a:t>Zero-shot learning was our Baseline. </a:t>
            </a:r>
            <a:br>
              <a:rPr lang="en-GB" dirty="0"/>
            </a:br>
            <a:endParaRPr lang="en-GB" dirty="0"/>
          </a:p>
          <a:p>
            <a:r>
              <a:rPr lang="en-GB" dirty="0"/>
              <a:t>Inference in 3 different settings -&gt;</a:t>
            </a:r>
            <a:br>
              <a:rPr lang="en-GB" dirty="0"/>
            </a:br>
            <a:r>
              <a:rPr lang="en-GB" dirty="0"/>
              <a:t>1. No domain</a:t>
            </a:r>
          </a:p>
          <a:p>
            <a:r>
              <a:rPr lang="en-GB" dirty="0"/>
              <a:t>2. within-domain combination</a:t>
            </a:r>
          </a:p>
          <a:p>
            <a:r>
              <a:rPr lang="en-GB" dirty="0"/>
              <a:t>3. cross-domain combination</a:t>
            </a:r>
          </a:p>
          <a:p>
            <a:endParaRPr lang="en-GB" dirty="0"/>
          </a:p>
          <a:p>
            <a:r>
              <a:rPr lang="en-GB" dirty="0"/>
              <a:t>Selecting the best PEFT based on the scores across 4 metrics, and using the Borda Count method for getting the highest scoring PEFTs across the four metrics.</a:t>
            </a:r>
          </a:p>
        </p:txBody>
      </p:sp>
      <p:sp>
        <p:nvSpPr>
          <p:cNvPr id="4" name="Slide Number Placeholder 3">
            <a:extLst>
              <a:ext uri="{FF2B5EF4-FFF2-40B4-BE49-F238E27FC236}">
                <a16:creationId xmlns:a16="http://schemas.microsoft.com/office/drawing/2014/main" id="{ECFCFE3B-02C5-CA8E-C561-BCCECCB89598}"/>
              </a:ext>
            </a:extLst>
          </p:cNvPr>
          <p:cNvSpPr>
            <a:spLocks noGrp="1"/>
          </p:cNvSpPr>
          <p:nvPr>
            <p:ph type="sldNum" sz="quarter" idx="5"/>
          </p:nvPr>
        </p:nvSpPr>
        <p:spPr/>
        <p:txBody>
          <a:bodyPr/>
          <a:lstStyle/>
          <a:p>
            <a:pPr>
              <a:defRPr/>
            </a:pPr>
            <a:fld id="{D1CBFA17-2001-43FC-BD93-086B619BC2A9}" type="slidenum">
              <a:rPr lang="de-DE" smtClean="0"/>
              <a:pPr>
                <a:defRPr/>
              </a:pPr>
              <a:t>18</a:t>
            </a:fld>
            <a:endParaRPr lang="de-DE" dirty="0"/>
          </a:p>
        </p:txBody>
      </p:sp>
    </p:spTree>
    <p:extLst>
      <p:ext uri="{BB962C8B-B14F-4D97-AF65-F5344CB8AC3E}">
        <p14:creationId xmlns:p14="http://schemas.microsoft.com/office/powerpoint/2010/main" val="1449963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62DA2C-5D58-D804-6E24-FC303AE365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C9138D-12D1-7C5E-849D-61E296B85A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507C3D-53DA-7751-0331-76B652A35FCA}"/>
              </a:ext>
            </a:extLst>
          </p:cNvPr>
          <p:cNvSpPr>
            <a:spLocks noGrp="1"/>
          </p:cNvSpPr>
          <p:nvPr>
            <p:ph type="body" idx="1"/>
          </p:nvPr>
        </p:nvSpPr>
        <p:spPr/>
        <p:txBody>
          <a:bodyPr/>
          <a:lstStyle/>
          <a:p>
            <a:r>
              <a:rPr lang="en-GB" dirty="0"/>
              <a:t>we generate inference on two kinds of data, </a:t>
            </a:r>
          </a:p>
          <a:p>
            <a:r>
              <a:rPr lang="en-GB" dirty="0"/>
              <a:t>1. On the test splits of the training data: </a:t>
            </a:r>
          </a:p>
          <a:p>
            <a:pPr lvl="1"/>
            <a:r>
              <a:rPr lang="en-GB" dirty="0"/>
              <a:t>3 -&gt; different settings -&gt;</a:t>
            </a:r>
            <a:br>
              <a:rPr lang="en-GB" dirty="0"/>
            </a:br>
            <a:r>
              <a:rPr lang="en-GB" dirty="0"/>
              <a:t>1. individual </a:t>
            </a:r>
            <a:r>
              <a:rPr lang="en-GB" dirty="0" err="1"/>
              <a:t>pefts</a:t>
            </a:r>
            <a:r>
              <a:rPr lang="en-GB" dirty="0"/>
              <a:t> [No-Domain]</a:t>
            </a:r>
          </a:p>
          <a:p>
            <a:pPr lvl="1"/>
            <a:r>
              <a:rPr lang="en-GB" dirty="0"/>
              <a:t>2. within-domain combination</a:t>
            </a:r>
          </a:p>
          <a:p>
            <a:pPr lvl="1"/>
            <a:r>
              <a:rPr lang="en-GB" dirty="0"/>
              <a:t>3. cross-domain combination</a:t>
            </a:r>
          </a:p>
          <a:p>
            <a:endParaRPr lang="en-GB" dirty="0"/>
          </a:p>
          <a:p>
            <a:r>
              <a:rPr lang="en-GB" dirty="0"/>
              <a:t>2. On the holdout </a:t>
            </a:r>
            <a:r>
              <a:rPr lang="en-GB" dirty="0" err="1"/>
              <a:t>valdiation</a:t>
            </a:r>
            <a:r>
              <a:rPr lang="en-GB" dirty="0"/>
              <a:t>-set.</a:t>
            </a:r>
          </a:p>
          <a:p>
            <a:pPr lvl="1"/>
            <a:r>
              <a:rPr lang="en-GB" dirty="0"/>
              <a:t>2 -&gt; different settings -&gt;</a:t>
            </a:r>
          </a:p>
          <a:p>
            <a:pPr lvl="1"/>
            <a:r>
              <a:rPr lang="en-GB" dirty="0"/>
              <a:t>1. within-domain combination - single </a:t>
            </a:r>
            <a:r>
              <a:rPr lang="en-GB" dirty="0" err="1"/>
              <a:t>pefts</a:t>
            </a:r>
            <a:r>
              <a:rPr lang="en-GB" dirty="0"/>
              <a:t> -&gt; selected the best to get dataset and domain winners. for creating combinations.</a:t>
            </a:r>
          </a:p>
          <a:p>
            <a:pPr lvl="1"/>
            <a:r>
              <a:rPr lang="en-GB" dirty="0"/>
              <a:t>2. cross-domain combination</a:t>
            </a:r>
          </a:p>
          <a:p>
            <a:endParaRPr lang="en-GB" dirty="0"/>
          </a:p>
          <a:p>
            <a:endParaRPr lang="en-GB" dirty="0"/>
          </a:p>
          <a:p>
            <a:r>
              <a:rPr lang="en-GB" dirty="0"/>
              <a:t>For Selecting the best PEFTs for the combination settings, we used scores from the evaluation metrics, and found the final rankings using the BORDA Count Method.</a:t>
            </a:r>
          </a:p>
        </p:txBody>
      </p:sp>
      <p:sp>
        <p:nvSpPr>
          <p:cNvPr id="4" name="Slide Number Placeholder 3">
            <a:extLst>
              <a:ext uri="{FF2B5EF4-FFF2-40B4-BE49-F238E27FC236}">
                <a16:creationId xmlns:a16="http://schemas.microsoft.com/office/drawing/2014/main" id="{560EC17D-88D4-71E2-7E48-06AEBD986561}"/>
              </a:ext>
            </a:extLst>
          </p:cNvPr>
          <p:cNvSpPr>
            <a:spLocks noGrp="1"/>
          </p:cNvSpPr>
          <p:nvPr>
            <p:ph type="sldNum" sz="quarter" idx="5"/>
          </p:nvPr>
        </p:nvSpPr>
        <p:spPr/>
        <p:txBody>
          <a:bodyPr/>
          <a:lstStyle/>
          <a:p>
            <a:pPr>
              <a:defRPr/>
            </a:pPr>
            <a:fld id="{D1CBFA17-2001-43FC-BD93-086B619BC2A9}" type="slidenum">
              <a:rPr lang="de-DE" smtClean="0"/>
              <a:pPr>
                <a:defRPr/>
              </a:pPr>
              <a:t>19</a:t>
            </a:fld>
            <a:endParaRPr lang="de-DE" dirty="0"/>
          </a:p>
        </p:txBody>
      </p:sp>
    </p:spTree>
    <p:extLst>
      <p:ext uri="{BB962C8B-B14F-4D97-AF65-F5344CB8AC3E}">
        <p14:creationId xmlns:p14="http://schemas.microsoft.com/office/powerpoint/2010/main" val="3974556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r>
              <a:rPr lang="en-AU" dirty="0"/>
              <a:t>The outline we will follow during the presentation.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Add References.</a:t>
            </a:r>
          </a:p>
          <a:p>
            <a:endParaRPr lang="en-GB" dirty="0"/>
          </a:p>
          <a:p>
            <a:r>
              <a:rPr lang="en-GB" dirty="0"/>
              <a:t>Evaluation Metrics: </a:t>
            </a:r>
            <a:br>
              <a:rPr lang="en-GB" dirty="0"/>
            </a:br>
            <a:r>
              <a:rPr lang="en-GB" dirty="0"/>
              <a:t>Training evaluation -&gt; Perplexity: how well a LM predicts the next word.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Summary evaluation: ROUGE, BLEU, Meteor:  [n-gram based metrics, calculating recall, precision and hm means]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Meteor: </a:t>
            </a:r>
            <a:r>
              <a:rPr lang="en-IN" dirty="0"/>
              <a:t>calculated based on the harmonic mean of precision and recall, </a:t>
            </a:r>
            <a:br>
              <a:rPr lang="en-IN" dirty="0"/>
            </a:br>
            <a:r>
              <a:rPr lang="en-IN" dirty="0"/>
              <a:t>with recall weighted more than precision.</a:t>
            </a:r>
            <a:br>
              <a:rPr lang="en-IN" dirty="0"/>
            </a:br>
            <a:br>
              <a:rPr lang="en-IN" dirty="0"/>
            </a:br>
            <a:r>
              <a:rPr lang="en-IN" dirty="0" err="1"/>
              <a:t>FActScore</a:t>
            </a:r>
            <a:r>
              <a:rPr lang="en-IN" dirty="0"/>
              <a:t> - measure factual correctness by </a:t>
            </a:r>
            <a:r>
              <a:rPr lang="en-IN" sz="1800" dirty="0">
                <a:effectLst/>
                <a:latin typeface="URWPalladioL"/>
              </a:rPr>
              <a:t>breaking down text into atomic facts and computes the fraction of these facts supported by a reliable knowledge source  (</a:t>
            </a:r>
            <a:r>
              <a:rPr lang="en-IN" sz="1800" dirty="0" err="1">
                <a:effectLst/>
                <a:latin typeface="URWPalladioL"/>
              </a:rPr>
              <a:t>wikipedia</a:t>
            </a:r>
            <a:r>
              <a:rPr lang="en-IN" sz="1800" dirty="0">
                <a:effectLst/>
                <a:latin typeface="URWPalladioL"/>
              </a:rPr>
              <a:t>)</a:t>
            </a:r>
            <a:endParaRPr lang="en-GB" dirty="0"/>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br>
              <a:rPr lang="en-IN" dirty="0"/>
            </a:br>
            <a:r>
              <a:rPr lang="en-IN" dirty="0"/>
              <a:t>add perplexity</a:t>
            </a:r>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20</a:t>
            </a:fld>
            <a:endParaRPr lang="de-DE" dirty="0"/>
          </a:p>
        </p:txBody>
      </p:sp>
    </p:spTree>
    <p:extLst>
      <p:ext uri="{BB962C8B-B14F-4D97-AF65-F5344CB8AC3E}">
        <p14:creationId xmlns:p14="http://schemas.microsoft.com/office/powerpoint/2010/main" val="28548180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E0F91-0418-4C11-1AEE-ADB05BE33FE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FD924DA-0CFB-801D-C66B-CD02E106C049}"/>
              </a:ext>
            </a:extLst>
          </p:cNvPr>
          <p:cNvSpPr>
            <a:spLocks noGrp="1" noRot="1" noChangeAspect="1"/>
          </p:cNvSpPr>
          <p:nvPr>
            <p:ph type="sldImg"/>
          </p:nvPr>
        </p:nvSpPr>
        <p:spPr>
          <a:xfrm>
            <a:off x="141288" y="769938"/>
            <a:ext cx="6816725" cy="3835400"/>
          </a:xfrm>
        </p:spPr>
      </p:sp>
      <p:sp>
        <p:nvSpPr>
          <p:cNvPr id="3" name="Notizenplatzhalter 2">
            <a:extLst>
              <a:ext uri="{FF2B5EF4-FFF2-40B4-BE49-F238E27FC236}">
                <a16:creationId xmlns:a16="http://schemas.microsoft.com/office/drawing/2014/main" id="{A5572C3A-76F9-D7A7-8DF4-36731E2F0DF4}"/>
              </a:ext>
            </a:extLst>
          </p:cNvPr>
          <p:cNvSpPr>
            <a:spLocks noGrp="1"/>
          </p:cNvSpPr>
          <p:nvPr>
            <p:ph type="body" idx="1"/>
          </p:nvPr>
        </p:nvSpPr>
        <p:spPr/>
        <p:txBody>
          <a:bodyPr/>
          <a:lstStyle/>
          <a:p>
            <a:endParaRPr lang="en-AU" dirty="0"/>
          </a:p>
        </p:txBody>
      </p:sp>
      <p:sp>
        <p:nvSpPr>
          <p:cNvPr id="4" name="Foliennummernplatzhalter 3">
            <a:extLst>
              <a:ext uri="{FF2B5EF4-FFF2-40B4-BE49-F238E27FC236}">
                <a16:creationId xmlns:a16="http://schemas.microsoft.com/office/drawing/2014/main" id="{BD1590C2-2FA8-F3F8-3645-05F795A786E6}"/>
              </a:ext>
            </a:extLst>
          </p:cNvPr>
          <p:cNvSpPr>
            <a:spLocks noGrp="1"/>
          </p:cNvSpPr>
          <p:nvPr>
            <p:ph type="sldNum" sz="quarter" idx="10"/>
          </p:nvPr>
        </p:nvSpPr>
        <p:spPr/>
        <p:txBody>
          <a:bodyPr/>
          <a:lstStyle/>
          <a:p>
            <a:pPr>
              <a:defRPr/>
            </a:pPr>
            <a:fld id="{D1CBFA17-2001-43FC-BD93-086B619BC2A9}" type="slidenum">
              <a:rPr lang="de-DE" smtClean="0"/>
              <a:pPr>
                <a:defRPr/>
              </a:pPr>
              <a:t>21</a:t>
            </a:fld>
            <a:endParaRPr lang="de-DE" dirty="0"/>
          </a:p>
        </p:txBody>
      </p:sp>
    </p:spTree>
    <p:extLst>
      <p:ext uri="{BB962C8B-B14F-4D97-AF65-F5344CB8AC3E}">
        <p14:creationId xmlns:p14="http://schemas.microsoft.com/office/powerpoint/2010/main" val="38652864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report PPL scores, showing how well the models have learned during FT. </a:t>
            </a:r>
            <a:br>
              <a:rPr lang="en-US" dirty="0"/>
            </a:br>
            <a:br>
              <a:rPr lang="en-US" dirty="0"/>
            </a:br>
            <a:r>
              <a:rPr lang="en-US" dirty="0" err="1"/>
              <a:t>THe</a:t>
            </a:r>
            <a:r>
              <a:rPr lang="en-US" dirty="0"/>
              <a:t> more the score, the worst the performance, and IA3 has the worst training performance from graph 1. </a:t>
            </a:r>
            <a:br>
              <a:rPr lang="en-US" dirty="0"/>
            </a:br>
            <a:r>
              <a:rPr lang="en-US" dirty="0"/>
              <a:t>From Graph2, if we remove the IA3 scores, the avg PPL across domain decreases, comes below 10, meaning the FT LLMs have 10 options to chose from for a given context.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22</a:t>
            </a:fld>
            <a:endParaRPr lang="de-DE" dirty="0"/>
          </a:p>
        </p:txBody>
      </p:sp>
    </p:spTree>
    <p:extLst>
      <p:ext uri="{BB962C8B-B14F-4D97-AF65-F5344CB8AC3E}">
        <p14:creationId xmlns:p14="http://schemas.microsoft.com/office/powerpoint/2010/main" val="10684794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BA5345-D897-814B-7C7B-3364448466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8B79F2-BAC0-57BC-5649-3CE9C6C5F7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8CE3AE-DEDD-3C47-A907-1D55D57C97EF}"/>
              </a:ext>
            </a:extLst>
          </p:cNvPr>
          <p:cNvSpPr>
            <a:spLocks noGrp="1"/>
          </p:cNvSpPr>
          <p:nvPr>
            <p:ph type="body" idx="1"/>
          </p:nvPr>
        </p:nvSpPr>
        <p:spPr/>
        <p:txBody>
          <a:bodyPr/>
          <a:lstStyle/>
          <a:p>
            <a:r>
              <a:rPr lang="en-US" sz="1200" dirty="0">
                <a:latin typeface="Book Antiqua" panose="02040602050305030304" pitchFamily="18" charset="0"/>
              </a:rPr>
              <a:t>The best PEFTs are selected from the 150 samples [in Appendix]</a:t>
            </a:r>
            <a:br>
              <a:rPr lang="en-US" sz="1200" dirty="0">
                <a:latin typeface="Book Antiqua" panose="02040602050305030304" pitchFamily="18" charset="0"/>
              </a:rPr>
            </a:br>
            <a:br>
              <a:rPr lang="en-US" sz="1200" dirty="0">
                <a:latin typeface="Book Antiqua" panose="02040602050305030304" pitchFamily="18" charset="0"/>
              </a:rPr>
            </a:br>
            <a:r>
              <a:rPr lang="en-US" sz="1200" dirty="0">
                <a:latin typeface="Book Antiqua" panose="02040602050305030304" pitchFamily="18" charset="0"/>
              </a:rPr>
              <a:t>These Results are on 50 samples.</a:t>
            </a:r>
            <a:br>
              <a:rPr lang="en-GB" dirty="0"/>
            </a:br>
            <a:endParaRPr lang="en-GB" dirty="0"/>
          </a:p>
          <a:p>
            <a:r>
              <a:rPr lang="en-GB" dirty="0"/>
              <a:t>Scientific Test Splits on all datasets, we provide a comparison zero-shot, with the best performer single adapter with combination settings. </a:t>
            </a:r>
          </a:p>
          <a:p>
            <a:endParaRPr lang="en-GB" dirty="0"/>
          </a:p>
          <a:p>
            <a:r>
              <a:rPr lang="en-GB" dirty="0"/>
              <a:t>The single adapters are by far the best performers and have cleared the baseline scores in every metric.</a:t>
            </a:r>
          </a:p>
          <a:p>
            <a:r>
              <a:rPr lang="en-GB" dirty="0"/>
              <a:t>Except for </a:t>
            </a:r>
            <a:r>
              <a:rPr lang="en-GB" dirty="0" err="1"/>
              <a:t>ZeroShot</a:t>
            </a:r>
            <a:r>
              <a:rPr lang="en-GB" dirty="0"/>
              <a:t> </a:t>
            </a:r>
            <a:r>
              <a:rPr lang="en-GB" dirty="0" err="1"/>
              <a:t>SciTLDR</a:t>
            </a:r>
            <a:r>
              <a:rPr lang="en-GB" dirty="0"/>
              <a:t> on METEOR.  </a:t>
            </a:r>
          </a:p>
        </p:txBody>
      </p:sp>
      <p:sp>
        <p:nvSpPr>
          <p:cNvPr id="4" name="Slide Number Placeholder 3">
            <a:extLst>
              <a:ext uri="{FF2B5EF4-FFF2-40B4-BE49-F238E27FC236}">
                <a16:creationId xmlns:a16="http://schemas.microsoft.com/office/drawing/2014/main" id="{91B2F3FE-FDC4-63AF-1CFA-0B43FB769506}"/>
              </a:ext>
            </a:extLst>
          </p:cNvPr>
          <p:cNvSpPr>
            <a:spLocks noGrp="1"/>
          </p:cNvSpPr>
          <p:nvPr>
            <p:ph type="sldNum" sz="quarter" idx="5"/>
          </p:nvPr>
        </p:nvSpPr>
        <p:spPr/>
        <p:txBody>
          <a:bodyPr/>
          <a:lstStyle/>
          <a:p>
            <a:pPr>
              <a:defRPr/>
            </a:pPr>
            <a:fld id="{D1CBFA17-2001-43FC-BD93-086B619BC2A9}" type="slidenum">
              <a:rPr lang="de-DE" smtClean="0"/>
              <a:pPr>
                <a:defRPr/>
              </a:pPr>
              <a:t>23</a:t>
            </a:fld>
            <a:endParaRPr lang="de-DE" dirty="0"/>
          </a:p>
        </p:txBody>
      </p:sp>
    </p:spTree>
    <p:extLst>
      <p:ext uri="{BB962C8B-B14F-4D97-AF65-F5344CB8AC3E}">
        <p14:creationId xmlns:p14="http://schemas.microsoft.com/office/powerpoint/2010/main" val="28053431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394FC6-69AC-A7D8-49DF-64121008EA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87AEBC-70AB-1EBB-0E1D-0F6E49DA3D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037323-DEE4-9638-FEA7-7B0A4E922071}"/>
              </a:ext>
            </a:extLst>
          </p:cNvPr>
          <p:cNvSpPr>
            <a:spLocks noGrp="1"/>
          </p:cNvSpPr>
          <p:nvPr>
            <p:ph type="body" idx="1"/>
          </p:nvPr>
        </p:nvSpPr>
        <p:spPr/>
        <p:txBody>
          <a:bodyPr/>
          <a:lstStyle/>
          <a:p>
            <a:r>
              <a:rPr lang="en-US" sz="1200" dirty="0">
                <a:latin typeface="Book Antiqua" panose="02040602050305030304" pitchFamily="18" charset="0"/>
              </a:rPr>
              <a:t>Results on 50 samples.</a:t>
            </a:r>
            <a:br>
              <a:rPr lang="en-US" sz="1200" dirty="0">
                <a:latin typeface="Book Antiqua" panose="02040602050305030304" pitchFamily="18" charset="0"/>
              </a:rPr>
            </a:br>
            <a:endParaRPr lang="en-GB" dirty="0"/>
          </a:p>
          <a:p>
            <a:r>
              <a:rPr lang="en-US" dirty="0"/>
              <a:t>In medical domains datasets, the story is same with the best performers being </a:t>
            </a:r>
            <a:r>
              <a:rPr lang="en-US" dirty="0" err="1"/>
              <a:t>hte</a:t>
            </a:r>
            <a:r>
              <a:rPr lang="en-US" dirty="0"/>
              <a:t> Single PEFTs, but there are combination settings which perform better than zero shot in case of CORD19 and PUBMED.  Within domain combination performing better than the cross domain.</a:t>
            </a:r>
            <a:endParaRPr lang="en-GB" dirty="0"/>
          </a:p>
        </p:txBody>
      </p:sp>
      <p:sp>
        <p:nvSpPr>
          <p:cNvPr id="4" name="Slide Number Placeholder 3">
            <a:extLst>
              <a:ext uri="{FF2B5EF4-FFF2-40B4-BE49-F238E27FC236}">
                <a16:creationId xmlns:a16="http://schemas.microsoft.com/office/drawing/2014/main" id="{A24403BB-D3A2-C683-EFE6-B11806C4A6FA}"/>
              </a:ext>
            </a:extLst>
          </p:cNvPr>
          <p:cNvSpPr>
            <a:spLocks noGrp="1"/>
          </p:cNvSpPr>
          <p:nvPr>
            <p:ph type="sldNum" sz="quarter" idx="5"/>
          </p:nvPr>
        </p:nvSpPr>
        <p:spPr/>
        <p:txBody>
          <a:bodyPr/>
          <a:lstStyle/>
          <a:p>
            <a:pPr>
              <a:defRPr/>
            </a:pPr>
            <a:fld id="{D1CBFA17-2001-43FC-BD93-086B619BC2A9}" type="slidenum">
              <a:rPr lang="de-DE" smtClean="0"/>
              <a:pPr>
                <a:defRPr/>
              </a:pPr>
              <a:t>24</a:t>
            </a:fld>
            <a:endParaRPr lang="de-DE" dirty="0"/>
          </a:p>
        </p:txBody>
      </p:sp>
    </p:spTree>
    <p:extLst>
      <p:ext uri="{BB962C8B-B14F-4D97-AF65-F5344CB8AC3E}">
        <p14:creationId xmlns:p14="http://schemas.microsoft.com/office/powerpoint/2010/main" val="28410707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A27BC5-1961-0BD2-2A10-22ABDEACB7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FD9C1B-6388-D838-141E-E8389DE126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552081-FDB7-8F80-1E60-D3B4F22D6E47}"/>
              </a:ext>
            </a:extLst>
          </p:cNvPr>
          <p:cNvSpPr>
            <a:spLocks noGrp="1"/>
          </p:cNvSpPr>
          <p:nvPr>
            <p:ph type="body" idx="1"/>
          </p:nvPr>
        </p:nvSpPr>
        <p:spPr/>
        <p:txBody>
          <a:bodyPr/>
          <a:lstStyle/>
          <a:p>
            <a:r>
              <a:rPr lang="en-US" sz="1200" dirty="0">
                <a:latin typeface="Book Antiqua" panose="02040602050305030304" pitchFamily="18" charset="0"/>
              </a:rPr>
              <a:t>Results on 50 samples.</a:t>
            </a:r>
          </a:p>
          <a:p>
            <a:endParaRPr lang="en-US" sz="1200" dirty="0">
              <a:latin typeface="Book Antiqua" panose="02040602050305030304" pitchFamily="18" charset="0"/>
            </a:endParaRPr>
          </a:p>
          <a:p>
            <a:endParaRPr lang="en-US" sz="1200" dirty="0">
              <a:latin typeface="Book Antiqua" panose="02040602050305030304" pitchFamily="18" charset="0"/>
            </a:endParaRPr>
          </a:p>
          <a:p>
            <a:r>
              <a:rPr lang="en-US" sz="1200" dirty="0">
                <a:latin typeface="Book Antiqua" panose="02040602050305030304" pitchFamily="18" charset="0"/>
              </a:rPr>
              <a:t>In legal domain too, Single Adapters are best Performers, but no combination can challenge the baseline. </a:t>
            </a:r>
            <a:endParaRPr lang="en-GB" dirty="0"/>
          </a:p>
        </p:txBody>
      </p:sp>
      <p:sp>
        <p:nvSpPr>
          <p:cNvPr id="4" name="Slide Number Placeholder 3">
            <a:extLst>
              <a:ext uri="{FF2B5EF4-FFF2-40B4-BE49-F238E27FC236}">
                <a16:creationId xmlns:a16="http://schemas.microsoft.com/office/drawing/2014/main" id="{71033DB7-065D-6F0A-9278-B41D6CC70637}"/>
              </a:ext>
            </a:extLst>
          </p:cNvPr>
          <p:cNvSpPr>
            <a:spLocks noGrp="1"/>
          </p:cNvSpPr>
          <p:nvPr>
            <p:ph type="sldNum" sz="quarter" idx="5"/>
          </p:nvPr>
        </p:nvSpPr>
        <p:spPr/>
        <p:txBody>
          <a:bodyPr/>
          <a:lstStyle/>
          <a:p>
            <a:pPr>
              <a:defRPr/>
            </a:pPr>
            <a:fld id="{D1CBFA17-2001-43FC-BD93-086B619BC2A9}" type="slidenum">
              <a:rPr lang="de-DE" smtClean="0"/>
              <a:pPr>
                <a:defRPr/>
              </a:pPr>
              <a:t>25</a:t>
            </a:fld>
            <a:endParaRPr lang="de-DE" dirty="0"/>
          </a:p>
        </p:txBody>
      </p:sp>
    </p:spTree>
    <p:extLst>
      <p:ext uri="{BB962C8B-B14F-4D97-AF65-F5344CB8AC3E}">
        <p14:creationId xmlns:p14="http://schemas.microsoft.com/office/powerpoint/2010/main" val="16417532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252BC5-A5B0-46CC-B47A-17402211FE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7815EF-2BB7-30E6-F7FD-3DB0ED2B70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7607AA-9A2C-8868-9F08-243CBD90E1DD}"/>
              </a:ext>
            </a:extLst>
          </p:cNvPr>
          <p:cNvSpPr>
            <a:spLocks noGrp="1"/>
          </p:cNvSpPr>
          <p:nvPr>
            <p:ph type="body" idx="1"/>
          </p:nvPr>
        </p:nvSpPr>
        <p:spPr/>
        <p:txBody>
          <a:bodyPr/>
          <a:lstStyle/>
          <a:p>
            <a:r>
              <a:rPr lang="en-US" sz="1200" dirty="0">
                <a:latin typeface="Book Antiqua" panose="02040602050305030304" pitchFamily="18" charset="0"/>
              </a:rPr>
              <a:t>Results on 50 samples.</a:t>
            </a:r>
            <a:br>
              <a:rPr lang="en-US" sz="1200" dirty="0">
                <a:latin typeface="Book Antiqua" panose="02040602050305030304" pitchFamily="18" charset="0"/>
              </a:rPr>
            </a:br>
            <a:br>
              <a:rPr lang="en-US" sz="1200" dirty="0">
                <a:latin typeface="Book Antiqua" panose="02040602050305030304" pitchFamily="18" charset="0"/>
              </a:rPr>
            </a:br>
            <a:br>
              <a:rPr lang="en-US" sz="1200" dirty="0">
                <a:latin typeface="Book Antiqua" panose="02040602050305030304" pitchFamily="18" charset="0"/>
              </a:rPr>
            </a:br>
            <a:r>
              <a:rPr lang="en-US" sz="1200" dirty="0">
                <a:latin typeface="Book Antiqua" panose="02040602050305030304" pitchFamily="18" charset="0"/>
              </a:rPr>
              <a:t>Individual PEFTs has drastic enhancement in performance gains than zero-shot.</a:t>
            </a:r>
            <a:br>
              <a:rPr lang="en-US" sz="1200" dirty="0">
                <a:latin typeface="Book Antiqua" panose="02040602050305030304" pitchFamily="18" charset="0"/>
              </a:rPr>
            </a:br>
            <a:br>
              <a:rPr lang="en-US" sz="1200" dirty="0">
                <a:latin typeface="Book Antiqua" panose="02040602050305030304" pitchFamily="18" charset="0"/>
              </a:rPr>
            </a:br>
            <a:r>
              <a:rPr lang="en-US" sz="1200" dirty="0">
                <a:latin typeface="Book Antiqua" panose="02040602050305030304" pitchFamily="18" charset="0"/>
              </a:rPr>
              <a:t>In </a:t>
            </a:r>
            <a:r>
              <a:rPr lang="en-US" sz="1200" dirty="0" err="1">
                <a:latin typeface="Book Antiqua" panose="02040602050305030304" pitchFamily="18" charset="0"/>
              </a:rPr>
              <a:t>multinews</a:t>
            </a:r>
            <a:r>
              <a:rPr lang="en-US" sz="1200" dirty="0">
                <a:latin typeface="Book Antiqua" panose="02040602050305030304" pitchFamily="18" charset="0"/>
              </a:rPr>
              <a:t>, the cross combination of </a:t>
            </a:r>
            <a:r>
              <a:rPr lang="en-US" sz="1200" dirty="0" err="1">
                <a:latin typeface="Book Antiqua" panose="02040602050305030304" pitchFamily="18" charset="0"/>
              </a:rPr>
              <a:t>Arxiv-LoKr</a:t>
            </a:r>
            <a:r>
              <a:rPr lang="en-US" sz="1200" dirty="0">
                <a:latin typeface="Book Antiqua" panose="02040602050305030304" pitchFamily="18" charset="0"/>
              </a:rPr>
              <a:t> from scientific</a:t>
            </a:r>
            <a:r>
              <a:rPr lang="en-GB" sz="1200" dirty="0">
                <a:latin typeface="Book Antiqua" panose="02040602050305030304" pitchFamily="18" charset="0"/>
              </a:rPr>
              <a:t>+ </a:t>
            </a:r>
            <a:r>
              <a:rPr lang="en-GB" sz="1200" dirty="0" err="1">
                <a:latin typeface="Book Antiqua" panose="02040602050305030304" pitchFamily="18" charset="0"/>
              </a:rPr>
              <a:t>BillSum-LoKr</a:t>
            </a:r>
            <a:r>
              <a:rPr lang="en-GB" sz="1200" dirty="0">
                <a:latin typeface="Book Antiqua" panose="02040602050305030304" pitchFamily="18" charset="0"/>
              </a:rPr>
              <a:t> from legal and </a:t>
            </a:r>
            <a:r>
              <a:rPr lang="en-GB" sz="1200" dirty="0" err="1">
                <a:latin typeface="Book Antiqua" panose="02040602050305030304" pitchFamily="18" charset="0"/>
              </a:rPr>
              <a:t>PubMEd-LoRA</a:t>
            </a:r>
            <a:r>
              <a:rPr lang="en-GB" sz="1200" dirty="0">
                <a:latin typeface="Book Antiqua" panose="02040602050305030304" pitchFamily="18" charset="0"/>
              </a:rPr>
              <a:t> from medical and </a:t>
            </a:r>
            <a:r>
              <a:rPr lang="en-GB" sz="1200" dirty="0" err="1">
                <a:latin typeface="Book Antiqua" panose="02040602050305030304" pitchFamily="18" charset="0"/>
              </a:rPr>
              <a:t>BillSum-LoKr</a:t>
            </a:r>
            <a:r>
              <a:rPr lang="en-GB" sz="1200" dirty="0">
                <a:latin typeface="Book Antiqua" panose="02040602050305030304" pitchFamily="18" charset="0"/>
              </a:rPr>
              <a:t>   has better gains than zero shot,  if not the best as the </a:t>
            </a:r>
            <a:r>
              <a:rPr lang="en-GB" sz="1200" dirty="0" err="1">
                <a:latin typeface="Book Antiqua" panose="02040602050305030304" pitchFamily="18" charset="0"/>
              </a:rPr>
              <a:t>Multinews-LoRA</a:t>
            </a:r>
            <a:r>
              <a:rPr lang="en-GB" sz="1200" dirty="0">
                <a:latin typeface="Book Antiqua" panose="02040602050305030304" pitchFamily="18" charset="0"/>
              </a:rPr>
              <a:t>. </a:t>
            </a:r>
            <a:br>
              <a:rPr lang="en-GB" sz="1200" dirty="0">
                <a:latin typeface="Book Antiqua" panose="02040602050305030304" pitchFamily="18" charset="0"/>
              </a:rPr>
            </a:br>
            <a:br>
              <a:rPr lang="en-GB" sz="1200" dirty="0">
                <a:latin typeface="Book Antiqua" panose="02040602050305030304" pitchFamily="18" charset="0"/>
              </a:rPr>
            </a:br>
            <a:br>
              <a:rPr lang="en-GB" sz="1200" dirty="0">
                <a:latin typeface="Book Antiqua" panose="02040602050305030304" pitchFamily="18" charset="0"/>
              </a:rPr>
            </a:br>
            <a:br>
              <a:rPr lang="en-GB" sz="1200" dirty="0">
                <a:latin typeface="Book Antiqua" panose="02040602050305030304" pitchFamily="18" charset="0"/>
              </a:rPr>
            </a:br>
            <a:r>
              <a:rPr lang="en-GB" sz="1200" dirty="0">
                <a:latin typeface="Book Antiqua" panose="02040602050305030304" pitchFamily="18" charset="0"/>
              </a:rPr>
              <a:t>This shows that the combinations of PEFTs trained from different datasets can give better performance on some datasets. </a:t>
            </a:r>
            <a:br>
              <a:rPr lang="en-GB" sz="1200" dirty="0">
                <a:latin typeface="Book Antiqua" panose="02040602050305030304" pitchFamily="18" charset="0"/>
              </a:rPr>
            </a:br>
            <a:br>
              <a:rPr lang="en-GB" sz="1200" dirty="0">
                <a:latin typeface="Book Antiqua" panose="02040602050305030304" pitchFamily="18" charset="0"/>
              </a:rPr>
            </a:br>
            <a:br>
              <a:rPr lang="en-GB" sz="1200" dirty="0">
                <a:latin typeface="Book Antiqua" panose="02040602050305030304" pitchFamily="18" charset="0"/>
              </a:rPr>
            </a:br>
            <a:r>
              <a:rPr lang="en-GB" sz="1200" dirty="0">
                <a:latin typeface="Book Antiqua" panose="02040602050305030304" pitchFamily="18" charset="0"/>
              </a:rPr>
              <a:t>We test out this theory with our results on the HVD. </a:t>
            </a:r>
            <a:endParaRPr lang="en-US" sz="1200" dirty="0">
              <a:latin typeface="Book Antiqua" panose="02040602050305030304" pitchFamily="18" charset="0"/>
            </a:endParaRPr>
          </a:p>
        </p:txBody>
      </p:sp>
      <p:sp>
        <p:nvSpPr>
          <p:cNvPr id="4" name="Slide Number Placeholder 3">
            <a:extLst>
              <a:ext uri="{FF2B5EF4-FFF2-40B4-BE49-F238E27FC236}">
                <a16:creationId xmlns:a16="http://schemas.microsoft.com/office/drawing/2014/main" id="{43B7FAE7-07A6-E9C8-9E45-D9818D794DD2}"/>
              </a:ext>
            </a:extLst>
          </p:cNvPr>
          <p:cNvSpPr>
            <a:spLocks noGrp="1"/>
          </p:cNvSpPr>
          <p:nvPr>
            <p:ph type="sldNum" sz="quarter" idx="5"/>
          </p:nvPr>
        </p:nvSpPr>
        <p:spPr/>
        <p:txBody>
          <a:bodyPr/>
          <a:lstStyle/>
          <a:p>
            <a:pPr>
              <a:defRPr/>
            </a:pPr>
            <a:fld id="{D1CBFA17-2001-43FC-BD93-086B619BC2A9}" type="slidenum">
              <a:rPr lang="de-DE" smtClean="0"/>
              <a:pPr>
                <a:defRPr/>
              </a:pPr>
              <a:t>26</a:t>
            </a:fld>
            <a:endParaRPr lang="de-DE" dirty="0"/>
          </a:p>
        </p:txBody>
      </p:sp>
    </p:spTree>
    <p:extLst>
      <p:ext uri="{BB962C8B-B14F-4D97-AF65-F5344CB8AC3E}">
        <p14:creationId xmlns:p14="http://schemas.microsoft.com/office/powerpoint/2010/main" val="22020677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Book Antiqua" panose="02040602050305030304" pitchFamily="18" charset="0"/>
              </a:rPr>
              <a:t>Results on 25 samples.</a:t>
            </a:r>
          </a:p>
          <a:p>
            <a:r>
              <a:rPr lang="en-US" sz="1200" dirty="0">
                <a:latin typeface="Book Antiqua" panose="02040602050305030304" pitchFamily="18" charset="0"/>
              </a:rPr>
              <a:t>Here we report 5 metric scores.</a:t>
            </a:r>
            <a:endParaRPr lang="en-US" dirty="0"/>
          </a:p>
          <a:p>
            <a:r>
              <a:rPr lang="en-US" dirty="0"/>
              <a:t>Make story around Scientific. </a:t>
            </a:r>
            <a:br>
              <a:rPr lang="en-US" dirty="0"/>
            </a:br>
            <a:endParaRPr lang="en-US" dirty="0"/>
          </a:p>
          <a:p>
            <a:r>
              <a:rPr lang="en-US" dirty="0"/>
              <a:t>In Scientific Dataset:</a:t>
            </a:r>
          </a:p>
          <a:p>
            <a:r>
              <a:rPr lang="en-US" dirty="0"/>
              <a:t>	Our trained PEFTs are performing better than the zero-shot baseline, on almost all scores, and has just a touch below factuality scores than baseline. </a:t>
            </a:r>
            <a:br>
              <a:rPr lang="en-US" dirty="0"/>
            </a:br>
            <a:r>
              <a:rPr lang="en-US" dirty="0"/>
              <a:t>	The combinations in both settings are comparable if not the best performers on the holdout scientific set. </a:t>
            </a:r>
            <a:br>
              <a:rPr lang="en-US" dirty="0"/>
            </a:br>
            <a:r>
              <a:rPr lang="en-US" dirty="0"/>
              <a:t>	And the within-domain combination gives better and coherent results than cross domain. </a:t>
            </a:r>
          </a:p>
          <a:p>
            <a:endParaRPr lang="en-US" dirty="0"/>
          </a:p>
          <a:p>
            <a:r>
              <a:rPr lang="en-US" dirty="0"/>
              <a:t>In Medical Dataset: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	The combination of </a:t>
            </a:r>
            <a:r>
              <a:rPr lang="en-IN" sz="1200" b="0" i="0" u="none" strike="noStrike" dirty="0">
                <a:solidFill>
                  <a:srgbClr val="000000"/>
                </a:solidFill>
                <a:effectLst/>
                <a:latin typeface="Book Antiqua" panose="02040602050305030304" pitchFamily="18" charset="0"/>
              </a:rPr>
              <a:t>CORD19-OFT + MSLR-(IA)</a:t>
            </a:r>
            <a:r>
              <a:rPr lang="en-IN" sz="1200" b="0" i="0" u="none" strike="noStrike" baseline="30000" dirty="0">
                <a:solidFill>
                  <a:srgbClr val="000000"/>
                </a:solidFill>
                <a:effectLst/>
                <a:latin typeface="Book Antiqua" panose="02040602050305030304" pitchFamily="18" charset="0"/>
              </a:rPr>
              <a:t>3  </a:t>
            </a:r>
            <a:r>
              <a:rPr lang="en-IN" sz="1200" b="0" i="0" u="none" strike="noStrike" baseline="0" dirty="0">
                <a:solidFill>
                  <a:srgbClr val="000000"/>
                </a:solidFill>
                <a:effectLst/>
                <a:latin typeface="Book Antiqua" panose="02040602050305030304" pitchFamily="18" charset="0"/>
              </a:rPr>
              <a:t>has a comparable performance with the CORD-19 OFT, with both out performing the baseline scores. </a:t>
            </a:r>
            <a:br>
              <a:rPr lang="en-IN" sz="1200" b="0" i="0" u="none" strike="noStrike" baseline="0" dirty="0">
                <a:solidFill>
                  <a:srgbClr val="000000"/>
                </a:solidFill>
                <a:effectLst/>
                <a:latin typeface="Book Antiqua" panose="02040602050305030304" pitchFamily="18" charset="0"/>
              </a:rPr>
            </a:br>
            <a:r>
              <a:rPr lang="en-IN" sz="1200" b="0" i="0" u="none" strike="noStrike" baseline="0" dirty="0">
                <a:solidFill>
                  <a:srgbClr val="000000"/>
                </a:solidFill>
                <a:effectLst/>
                <a:latin typeface="Book Antiqua" panose="02040602050305030304" pitchFamily="18" charset="0"/>
              </a:rPr>
              <a:t>	With at par factually scores given by GPT4o-mini. The FT models provide more number of facts than the zero-shot. Within-domain combination is preferred than the cross-domain.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In Legal Dataset: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	The within-domain combination is has the best scores in Rouge and </a:t>
            </a:r>
            <a:r>
              <a:rPr lang="en-US" dirty="0" err="1"/>
              <a:t>BERTScores</a:t>
            </a:r>
            <a:r>
              <a:rPr lang="en-US" dirty="0"/>
              <a:t>, making the summaries more contextually similar to ground truth, with similar factual correctness as zero shot.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dirty="0">
                <a:solidFill>
                  <a:srgbClr val="000000"/>
                </a:solidFill>
                <a:effectLst/>
                <a:latin typeface="Book Antiqua" panose="02040602050305030304" pitchFamily="18" charset="0"/>
              </a:rPr>
              <a:t>	</a:t>
            </a:r>
            <a:r>
              <a:rPr lang="en-IN" sz="1200" b="0" i="0" u="none" strike="noStrike" dirty="0" err="1">
                <a:solidFill>
                  <a:srgbClr val="000000"/>
                </a:solidFill>
                <a:effectLst/>
                <a:latin typeface="Book Antiqua" panose="02040602050305030304" pitchFamily="18" charset="0"/>
              </a:rPr>
              <a:t>EurLex</a:t>
            </a:r>
            <a:r>
              <a:rPr lang="en-IN" sz="1200" b="0" i="0" u="none" strike="noStrike" dirty="0">
                <a:solidFill>
                  <a:srgbClr val="000000"/>
                </a:solidFill>
                <a:effectLst/>
                <a:latin typeface="Book Antiqua" panose="02040602050305030304" pitchFamily="18" charset="0"/>
              </a:rPr>
              <a:t>-(IA)</a:t>
            </a:r>
            <a:r>
              <a:rPr lang="en-IN" sz="1200" b="0" i="0" u="none" strike="noStrike" baseline="30000" dirty="0">
                <a:solidFill>
                  <a:srgbClr val="000000"/>
                </a:solidFill>
                <a:effectLst/>
                <a:latin typeface="Book Antiqua" panose="02040602050305030304" pitchFamily="18" charset="0"/>
              </a:rPr>
              <a:t>3</a:t>
            </a:r>
            <a:r>
              <a:rPr lang="en-US" dirty="0"/>
              <a:t> has generated more factual content with same atomic facts, implying it PEFTs adapt better on unseen data in legal domain.</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In News Dataset:</a:t>
            </a:r>
          </a:p>
          <a:p>
            <a:r>
              <a:rPr lang="en-US" dirty="0"/>
              <a:t>	The cross domain is preferred over the within-domain, even though it had most atomic facts, this could be because of the repetition of the same information.  </a:t>
            </a:r>
          </a:p>
          <a:p>
            <a:r>
              <a:rPr lang="en-US" dirty="0"/>
              <a:t>	The cross domain combination of PEFTs is able to adapt to the unseen news domain with </a:t>
            </a:r>
            <a:r>
              <a:rPr lang="en-IN" sz="1200" b="0" i="0" u="none" strike="noStrike" dirty="0">
                <a:solidFill>
                  <a:srgbClr val="000000"/>
                </a:solidFill>
                <a:effectLst/>
                <a:latin typeface="Book Antiqua" panose="02040602050305030304" pitchFamily="18" charset="0"/>
              </a:rPr>
              <a:t>Newsroom-</a:t>
            </a:r>
            <a:r>
              <a:rPr lang="en-IN" sz="1200" b="0" i="0" u="none" strike="noStrike" dirty="0" err="1">
                <a:solidFill>
                  <a:srgbClr val="000000"/>
                </a:solidFill>
                <a:effectLst/>
                <a:latin typeface="Book Antiqua" panose="02040602050305030304" pitchFamily="18" charset="0"/>
              </a:rPr>
              <a:t>LoKr</a:t>
            </a:r>
            <a:r>
              <a:rPr lang="en-US" dirty="0"/>
              <a:t> scoring just better on the BLEU, METEOR and Rouge, with lesser factually correct content. </a:t>
            </a:r>
          </a:p>
          <a:p>
            <a:endParaRPr lang="en-US" dirty="0"/>
          </a:p>
          <a:p>
            <a:r>
              <a:rPr lang="en-US" dirty="0"/>
              <a:t>This table shows that the PEFTs can improve performance of LLMs on the unseen low-resource data, when trained with high-resource domains. And we can combine multiple-adapters or </a:t>
            </a:r>
            <a:r>
              <a:rPr lang="en-US" dirty="0" err="1"/>
              <a:t>pefts</a:t>
            </a:r>
            <a:r>
              <a:rPr lang="en-US" dirty="0"/>
              <a:t> to generate results which are better than the baseline. </a:t>
            </a:r>
          </a:p>
          <a:p>
            <a:endParaRPr lang="en-US"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27</a:t>
            </a:fld>
            <a:endParaRPr lang="de-DE" dirty="0"/>
          </a:p>
        </p:txBody>
      </p:sp>
    </p:spTree>
    <p:extLst>
      <p:ext uri="{BB962C8B-B14F-4D97-AF65-F5344CB8AC3E}">
        <p14:creationId xmlns:p14="http://schemas.microsoft.com/office/powerpoint/2010/main" val="18455131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94A6A-8E8C-76C5-34E5-7A730E1AA4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C962DB-8A52-786E-CC29-95CCBB3FD0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536213-11A1-8C38-6C74-298E0E098CC7}"/>
              </a:ext>
            </a:extLst>
          </p:cNvPr>
          <p:cNvSpPr>
            <a:spLocks noGrp="1"/>
          </p:cNvSpPr>
          <p:nvPr>
            <p:ph type="body" idx="1"/>
          </p:nvPr>
        </p:nvSpPr>
        <p:spPr/>
        <p:txBody>
          <a:bodyPr/>
          <a:lstStyle/>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slide shows the preferred summaries from two domain experts on each dataset. They were asked to rank the summaries on information provided in a concise and coherent manner.</a:t>
            </a:r>
          </a:p>
          <a:p>
            <a:r>
              <a:rPr lang="en-US" dirty="0"/>
              <a:t> </a:t>
            </a:r>
          </a:p>
          <a:p>
            <a:r>
              <a:rPr lang="en-US" dirty="0"/>
              <a:t>In Scientific Dataset:</a:t>
            </a:r>
          </a:p>
          <a:p>
            <a:r>
              <a:rPr lang="en-US" dirty="0"/>
              <a:t>	The Kendall’s tau and spearman’s correlation is negative showing that the annotators’ preference did not match, hence we report Borda count scores as well, showing us that The </a:t>
            </a:r>
            <a:r>
              <a:rPr lang="en-US" dirty="0" err="1"/>
              <a:t>summaires</a:t>
            </a:r>
            <a:r>
              <a:rPr lang="en-US" dirty="0"/>
              <a:t> from </a:t>
            </a:r>
            <a:r>
              <a:rPr lang="en-US" dirty="0" err="1"/>
              <a:t>Elseveir</a:t>
            </a:r>
            <a:r>
              <a:rPr lang="en-US" dirty="0"/>
              <a:t> IA3 were preferred as compared to others.  In all others the correlation is positive, showing the domain experts agreed with each other. </a:t>
            </a:r>
          </a:p>
          <a:p>
            <a:endParaRPr lang="en-US" dirty="0"/>
          </a:p>
          <a:p>
            <a:r>
              <a:rPr lang="en-US" dirty="0"/>
              <a:t>In Medical Dataset: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	In medical most preferred summaries were from MSLR-(IA)3, least preferred one was the cross domain combination. </a:t>
            </a:r>
            <a:endParaRPr lang="en-IN" sz="1200" b="0" i="0" u="none" strike="noStrike" baseline="0" dirty="0">
              <a:solidFill>
                <a:srgbClr val="000000"/>
              </a:solidFill>
              <a:effectLst/>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In Legal Dataset: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	Single PEFT and Within-domain combination was preferred with higher ranks.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In News Dataset:</a:t>
            </a:r>
          </a:p>
          <a:p>
            <a:r>
              <a:rPr lang="en-US" dirty="0"/>
              <a:t>	Cross-domain combination, and single PEFT gave the preferred summaries, with within-domain summaries getting the least preference. </a:t>
            </a:r>
          </a:p>
          <a:p>
            <a:endParaRPr lang="en-US" dirty="0"/>
          </a:p>
          <a:p>
            <a:r>
              <a:rPr lang="en-US" dirty="0"/>
              <a:t>The human evaluation shows that the summaries generated by PEFTs are preferable than the zero-shot ones. And in cases like news and legal, the combination can be used to get good summaries on the unseen datasets. </a:t>
            </a:r>
          </a:p>
        </p:txBody>
      </p:sp>
      <p:sp>
        <p:nvSpPr>
          <p:cNvPr id="4" name="Slide Number Placeholder 3">
            <a:extLst>
              <a:ext uri="{FF2B5EF4-FFF2-40B4-BE49-F238E27FC236}">
                <a16:creationId xmlns:a16="http://schemas.microsoft.com/office/drawing/2014/main" id="{8C62135B-1898-EB8F-E36E-1D4CA829A5C8}"/>
              </a:ext>
            </a:extLst>
          </p:cNvPr>
          <p:cNvSpPr>
            <a:spLocks noGrp="1"/>
          </p:cNvSpPr>
          <p:nvPr>
            <p:ph type="sldNum" sz="quarter" idx="5"/>
          </p:nvPr>
        </p:nvSpPr>
        <p:spPr/>
        <p:txBody>
          <a:bodyPr/>
          <a:lstStyle/>
          <a:p>
            <a:pPr>
              <a:defRPr/>
            </a:pPr>
            <a:fld id="{D1CBFA17-2001-43FC-BD93-086B619BC2A9}" type="slidenum">
              <a:rPr lang="de-DE" smtClean="0"/>
              <a:pPr>
                <a:defRPr/>
              </a:pPr>
              <a:t>28</a:t>
            </a:fld>
            <a:endParaRPr lang="de-DE" dirty="0"/>
          </a:p>
        </p:txBody>
      </p:sp>
    </p:spTree>
    <p:extLst>
      <p:ext uri="{BB962C8B-B14F-4D97-AF65-F5344CB8AC3E}">
        <p14:creationId xmlns:p14="http://schemas.microsoft.com/office/powerpoint/2010/main" val="35626899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6C08A5-744A-A195-C25B-3515F08F0F7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62D17A2-CEED-2C8E-E0F4-EE0665BB4CD4}"/>
              </a:ext>
            </a:extLst>
          </p:cNvPr>
          <p:cNvSpPr>
            <a:spLocks noGrp="1" noRot="1" noChangeAspect="1"/>
          </p:cNvSpPr>
          <p:nvPr>
            <p:ph type="sldImg"/>
          </p:nvPr>
        </p:nvSpPr>
        <p:spPr>
          <a:xfrm>
            <a:off x="141288" y="769938"/>
            <a:ext cx="6816725" cy="3835400"/>
          </a:xfrm>
        </p:spPr>
      </p:sp>
      <p:sp>
        <p:nvSpPr>
          <p:cNvPr id="3" name="Notizenplatzhalter 2">
            <a:extLst>
              <a:ext uri="{FF2B5EF4-FFF2-40B4-BE49-F238E27FC236}">
                <a16:creationId xmlns:a16="http://schemas.microsoft.com/office/drawing/2014/main" id="{8A3F4596-B272-19C8-113D-F51AFA56B745}"/>
              </a:ext>
            </a:extLst>
          </p:cNvPr>
          <p:cNvSpPr>
            <a:spLocks noGrp="1"/>
          </p:cNvSpPr>
          <p:nvPr>
            <p:ph type="body" idx="1"/>
          </p:nvPr>
        </p:nvSpPr>
        <p:spPr/>
        <p:txBody>
          <a:bodyPr/>
          <a:lstStyle/>
          <a:p>
            <a:endParaRPr lang="en-AU" dirty="0"/>
          </a:p>
        </p:txBody>
      </p:sp>
      <p:sp>
        <p:nvSpPr>
          <p:cNvPr id="4" name="Foliennummernplatzhalter 3">
            <a:extLst>
              <a:ext uri="{FF2B5EF4-FFF2-40B4-BE49-F238E27FC236}">
                <a16:creationId xmlns:a16="http://schemas.microsoft.com/office/drawing/2014/main" id="{D469D24C-FDEC-0434-95EA-65E59F0E8111}"/>
              </a:ext>
            </a:extLst>
          </p:cNvPr>
          <p:cNvSpPr>
            <a:spLocks noGrp="1"/>
          </p:cNvSpPr>
          <p:nvPr>
            <p:ph type="sldNum" sz="quarter" idx="10"/>
          </p:nvPr>
        </p:nvSpPr>
        <p:spPr/>
        <p:txBody>
          <a:bodyPr/>
          <a:lstStyle/>
          <a:p>
            <a:pPr>
              <a:defRPr/>
            </a:pPr>
            <a:fld id="{D1CBFA17-2001-43FC-BD93-086B619BC2A9}" type="slidenum">
              <a:rPr lang="de-DE" smtClean="0"/>
              <a:pPr>
                <a:defRPr/>
              </a:pPr>
              <a:t>29</a:t>
            </a:fld>
            <a:endParaRPr lang="de-DE" dirty="0"/>
          </a:p>
        </p:txBody>
      </p:sp>
    </p:spTree>
    <p:extLst>
      <p:ext uri="{BB962C8B-B14F-4D97-AF65-F5344CB8AC3E}">
        <p14:creationId xmlns:p14="http://schemas.microsoft.com/office/powerpoint/2010/main" val="3896983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Symbol" pitchFamily="2" charset="2"/>
              <a:buChar char="Þ"/>
            </a:pPr>
            <a:r>
              <a:rPr lang="en-GB" dirty="0"/>
              <a:t>timeline of LLMs [add image]</a:t>
            </a:r>
          </a:p>
          <a:p>
            <a:pPr marL="171450" indent="-171450">
              <a:buFont typeface="Symbol" pitchFamily="2" charset="2"/>
              <a:buChar char="Þ"/>
            </a:pPr>
            <a:r>
              <a:rPr lang="en-GB" dirty="0"/>
              <a:t>The recent </a:t>
            </a:r>
            <a:r>
              <a:rPr lang="en-GB" dirty="0" err="1"/>
              <a:t>advancvements</a:t>
            </a:r>
            <a:r>
              <a:rPr lang="en-GB" dirty="0"/>
              <a:t> </a:t>
            </a:r>
            <a:r>
              <a:rPr lang="en-GB" dirty="0" err="1"/>
              <a:t>inNLP</a:t>
            </a:r>
            <a:r>
              <a:rPr lang="en-GB" dirty="0"/>
              <a:t> has to be credited to LLMs, </a:t>
            </a:r>
          </a:p>
          <a:p>
            <a:pPr marL="171450" indent="-171450">
              <a:buFont typeface="Symbol" pitchFamily="2" charset="2"/>
              <a:buChar char="Þ"/>
            </a:pPr>
            <a:r>
              <a:rPr lang="en-GB" dirty="0"/>
              <a:t>these generic task solver have achieved remarkable results in almost all text based tasks they are given, be it reviewing, classification, question answering, and others.</a:t>
            </a:r>
          </a:p>
          <a:p>
            <a:pPr marL="171450" indent="-171450">
              <a:buFont typeface="Symbol" pitchFamily="2" charset="2"/>
              <a:buChar char="Þ"/>
            </a:pPr>
            <a:r>
              <a:rPr lang="en-GB" dirty="0"/>
              <a:t>This is because of the increasing size of the corpus and powerful hardware resources which allows for training of these systems.</a:t>
            </a:r>
          </a:p>
          <a:p>
            <a:pPr marL="171450" indent="-171450">
              <a:buFont typeface="Symbol" pitchFamily="2" charset="2"/>
              <a:buChar char="Þ"/>
            </a:pPr>
            <a:r>
              <a:rPr lang="en-GB" dirty="0"/>
              <a:t>But even after having such a huge knowledge base, they struggle at being domain experts, unless trained to be so.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3</a:t>
            </a:fld>
            <a:endParaRPr lang="de-DE" dirty="0"/>
          </a:p>
        </p:txBody>
      </p:sp>
    </p:spTree>
    <p:extLst>
      <p:ext uri="{BB962C8B-B14F-4D97-AF65-F5344CB8AC3E}">
        <p14:creationId xmlns:p14="http://schemas.microsoft.com/office/powerpoint/2010/main" val="20762398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CA7C16-A8D7-B3D0-19ED-149ED46F6E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9F068F-89D7-CEEB-C902-18A77E7464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780E1D-D6F0-D7BC-6625-B5FEE21196F9}"/>
              </a:ext>
            </a:extLst>
          </p:cNvPr>
          <p:cNvSpPr>
            <a:spLocks noGrp="1"/>
          </p:cNvSpPr>
          <p:nvPr>
            <p:ph type="body" idx="1"/>
          </p:nvPr>
        </p:nvSpPr>
        <p:spPr/>
        <p:txBody>
          <a:bodyPr/>
          <a:lstStyle/>
          <a:p>
            <a:pPr lvl="0" algn="l"/>
            <a:r>
              <a:rPr lang="en-IN" sz="1200" dirty="0">
                <a:latin typeface="Book Antiqua" panose="02040602050305030304" pitchFamily="18" charset="0"/>
              </a:rPr>
              <a:t>Q1. Can a smaller Large Language Model (LLM) adapt well to an unseen domain using a parameter-efficient fine-tuning method and perform effectively on the task of summarization?</a:t>
            </a:r>
            <a:endParaRPr lang="en-GB" sz="1200" dirty="0">
              <a:latin typeface="Book Antiqua" panose="02040602050305030304" pitchFamily="18" charset="0"/>
            </a:endParaRPr>
          </a:p>
          <a:p>
            <a:pPr lvl="0"/>
            <a:r>
              <a:rPr lang="en-IN" sz="1200" dirty="0">
                <a:latin typeface="Book Antiqua" panose="02040602050305030304" pitchFamily="18" charset="0"/>
              </a:rPr>
              <a:t>	for  our </a:t>
            </a:r>
            <a:r>
              <a:rPr lang="en-IN" sz="1200" dirty="0" err="1">
                <a:latin typeface="Book Antiqua" panose="02040602050305030304" pitchFamily="18" charset="0"/>
              </a:rPr>
              <a:t>PoCwe</a:t>
            </a:r>
            <a:r>
              <a:rPr lang="en-IN" sz="1200" dirty="0">
                <a:latin typeface="Book Antiqua" panose="02040602050305030304" pitchFamily="18" charset="0"/>
              </a:rPr>
              <a:t> adapted Medical and Scientific domain and we were able to generate some results with a few epochs, we trained our model on 500 samples.</a:t>
            </a:r>
          </a:p>
          <a:p>
            <a:pPr lvl="0"/>
            <a:endParaRPr lang="en-IN" sz="1200" dirty="0">
              <a:latin typeface="Book Antiqua" panose="02040602050305030304" pitchFamily="18" charset="0"/>
            </a:endParaRPr>
          </a:p>
          <a:p>
            <a:pPr lvl="0" algn="l"/>
            <a:r>
              <a:rPr lang="en-IN" sz="1200" dirty="0">
                <a:latin typeface="Book Antiqua" panose="02040602050305030304" pitchFamily="18" charset="0"/>
              </a:rPr>
              <a:t>Q2. </a:t>
            </a:r>
            <a:r>
              <a:rPr lang="en-IN" sz="1200" b="0" i="0" dirty="0">
                <a:latin typeface="Book Antiqua" panose="02040602050305030304" pitchFamily="18" charset="0"/>
              </a:rPr>
              <a:t>Can we leverage multiple parameter-efficient fine-tuning techniques to enable an LLM to simultaneously learn and perform well across various domains?</a:t>
            </a:r>
            <a:endParaRPr lang="en-GB" sz="1200" dirty="0">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latin typeface="Book Antiqua" panose="02040602050305030304" pitchFamily="18" charset="0"/>
              </a:rPr>
              <a:t>	In our PoC we adapted Medical and Scientific domain, we </a:t>
            </a:r>
            <a:r>
              <a:rPr lang="en-IN" sz="1200" dirty="0" err="1">
                <a:latin typeface="Book Antiqua" panose="02040602050305030304" pitchFamily="18" charset="0"/>
              </a:rPr>
              <a:t>simulatenously</a:t>
            </a:r>
            <a:r>
              <a:rPr lang="en-IN" sz="1200" dirty="0">
                <a:latin typeface="Book Antiqua" panose="02040602050305030304" pitchFamily="18" charset="0"/>
              </a:rPr>
              <a:t> tried training 2 different techniques – </a:t>
            </a:r>
            <a:r>
              <a:rPr lang="en-IN" sz="1200" dirty="0" err="1">
                <a:latin typeface="Book Antiqua" panose="02040602050305030304" pitchFamily="18" charset="0"/>
              </a:rPr>
              <a:t>LoRA</a:t>
            </a:r>
            <a:r>
              <a:rPr lang="en-IN" sz="1200" dirty="0">
                <a:latin typeface="Book Antiqua" panose="02040602050305030304" pitchFamily="18" charset="0"/>
              </a:rPr>
              <a:t> and IA3 with </a:t>
            </a:r>
            <a:r>
              <a:rPr lang="en-IN" sz="1200" dirty="0" err="1">
                <a:latin typeface="Book Antiqua" panose="02040602050305030304" pitchFamily="18" charset="0"/>
              </a:rPr>
              <a:t>Pubmed</a:t>
            </a:r>
            <a:r>
              <a:rPr lang="en-IN" sz="1200" dirty="0">
                <a:latin typeface="Book Antiqua" panose="02040602050305030304" pitchFamily="18" charset="0"/>
              </a:rPr>
              <a:t> and </a:t>
            </a:r>
            <a:r>
              <a:rPr lang="en-IN" sz="1200" dirty="0" err="1">
                <a:latin typeface="Book Antiqua" panose="02040602050305030304" pitchFamily="18" charset="0"/>
              </a:rPr>
              <a:t>Arxiv</a:t>
            </a:r>
            <a:r>
              <a:rPr lang="en-IN" sz="1200" dirty="0">
                <a:latin typeface="Book Antiqua" panose="02040602050305030304" pitchFamily="18" charset="0"/>
              </a:rPr>
              <a:t> Respectively..</a:t>
            </a:r>
          </a:p>
          <a:p>
            <a:pPr lvl="0"/>
            <a:endParaRPr lang="en-IN" sz="1200" dirty="0">
              <a:latin typeface="Book Antiqua" panose="02040602050305030304" pitchFamily="18" charset="0"/>
            </a:endParaRPr>
          </a:p>
          <a:p>
            <a:pPr lvl="0"/>
            <a:endParaRPr lang="en-IN" sz="1200" dirty="0">
              <a:latin typeface="Book Antiqua" panose="02040602050305030304" pitchFamily="18" charset="0"/>
            </a:endParaRPr>
          </a:p>
          <a:p>
            <a:pPr lvl="0" algn="l"/>
            <a:r>
              <a:rPr lang="en-IN" sz="1200" dirty="0">
                <a:latin typeface="Book Antiqua" panose="02040602050305030304" pitchFamily="18" charset="0"/>
              </a:rPr>
              <a:t>Q3. </a:t>
            </a:r>
            <a:r>
              <a:rPr lang="en-IN" sz="1200" b="0" i="0" dirty="0">
                <a:latin typeface="Book Antiqua" panose="02040602050305030304" pitchFamily="18" charset="0"/>
              </a:rPr>
              <a:t>Are there parameter-efficient fine-tuning techniques that enable an LLM to adapt well to a specific domain, or do they perform effectively across multiple domains for an LLM?</a:t>
            </a:r>
            <a:endParaRPr lang="en-GB" sz="1200" dirty="0">
              <a:latin typeface="Book Antiqua" panose="02040602050305030304" pitchFamily="18" charset="0"/>
            </a:endParaRPr>
          </a:p>
          <a:p>
            <a:pPr lvl="0"/>
            <a:r>
              <a:rPr lang="en-IN" sz="1200" dirty="0">
                <a:latin typeface="Book Antiqua" panose="02040602050305030304" pitchFamily="18" charset="0"/>
              </a:rPr>
              <a:t>	is one domain easily adaptable than another, if so why is it so? </a:t>
            </a:r>
          </a:p>
          <a:p>
            <a:pPr lvl="0"/>
            <a:endParaRPr lang="en-IN" sz="1200" dirty="0">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br>
              <a:rPr lang="en-IN" sz="1200" dirty="0">
                <a:latin typeface="Book Antiqua" panose="02040602050305030304" pitchFamily="18" charset="0"/>
              </a:rPr>
            </a:br>
            <a:r>
              <a:rPr lang="en-IN" sz="1200" dirty="0">
                <a:latin typeface="Book Antiqua" panose="02040602050305030304" pitchFamily="18" charset="0"/>
              </a:rPr>
              <a:t>Q4. </a:t>
            </a:r>
            <a:r>
              <a:rPr lang="en-IN" sz="1200" b="0" i="0" dirty="0">
                <a:latin typeface="Book Antiqua" panose="02040602050305030304" pitchFamily="18" charset="0"/>
              </a:rPr>
              <a:t>After training an LLM on multiple high-resource domains, can it achieve strong performance on an unseen low-resource domain?</a:t>
            </a:r>
            <a:endParaRPr lang="en-GB" sz="1200" dirty="0">
              <a:latin typeface="Book Antiqua" panose="02040602050305030304" pitchFamily="18" charset="0"/>
            </a:endParaRPr>
          </a:p>
          <a:p>
            <a:pPr lvl="0"/>
            <a:endParaRPr lang="en-IN" sz="1200" dirty="0">
              <a:latin typeface="Book Antiqua" panose="02040602050305030304" pitchFamily="18" charset="0"/>
            </a:endParaRPr>
          </a:p>
          <a:p>
            <a:pPr lvl="0"/>
            <a:r>
              <a:rPr lang="en-IN" sz="1200" dirty="0">
                <a:latin typeface="Book Antiqua" panose="02040602050305030304" pitchFamily="18" charset="0"/>
              </a:rPr>
              <a:t>	</a:t>
            </a:r>
          </a:p>
          <a:p>
            <a:pPr lvl="0"/>
            <a:endParaRPr lang="en-IN" sz="1200" dirty="0">
              <a:latin typeface="Book Antiqua" panose="02040602050305030304" pitchFamily="18" charset="0"/>
            </a:endParaRPr>
          </a:p>
        </p:txBody>
      </p:sp>
      <p:sp>
        <p:nvSpPr>
          <p:cNvPr id="4" name="Slide Number Placeholder 3">
            <a:extLst>
              <a:ext uri="{FF2B5EF4-FFF2-40B4-BE49-F238E27FC236}">
                <a16:creationId xmlns:a16="http://schemas.microsoft.com/office/drawing/2014/main" id="{BECD9F7E-DEB4-F440-F4C5-FFB26B2CDA73}"/>
              </a:ext>
            </a:extLst>
          </p:cNvPr>
          <p:cNvSpPr>
            <a:spLocks noGrp="1"/>
          </p:cNvSpPr>
          <p:nvPr>
            <p:ph type="sldNum" sz="quarter" idx="5"/>
          </p:nvPr>
        </p:nvSpPr>
        <p:spPr/>
        <p:txBody>
          <a:bodyPr/>
          <a:lstStyle/>
          <a:p>
            <a:pPr>
              <a:defRPr/>
            </a:pPr>
            <a:fld id="{D1CBFA17-2001-43FC-BD93-086B619BC2A9}" type="slidenum">
              <a:rPr lang="de-DE" smtClean="0"/>
              <a:pPr>
                <a:defRPr/>
              </a:pPr>
              <a:t>30</a:t>
            </a:fld>
            <a:endParaRPr lang="de-DE" dirty="0"/>
          </a:p>
        </p:txBody>
      </p:sp>
    </p:spTree>
    <p:extLst>
      <p:ext uri="{BB962C8B-B14F-4D97-AF65-F5344CB8AC3E}">
        <p14:creationId xmlns:p14="http://schemas.microsoft.com/office/powerpoint/2010/main" val="5369568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811D2-7411-B9CD-CB46-89168FAFC3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FEB08F-02EF-819C-FECA-6945E48E03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630054-4D8B-7968-00F8-1642FD40F082}"/>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latin typeface="Book Antiqua" panose="02040602050305030304" pitchFamily="18" charset="0"/>
              </a:rPr>
              <a:t>To conclude</a:t>
            </a:r>
          </a:p>
          <a:p>
            <a:pPr marL="171450" marR="0" lvl="0" indent="-171450" algn="l" defTabSz="914400" rtl="0" eaLnBrk="0" fontAlgn="base" latinLnBrk="0" hangingPunct="0">
              <a:lnSpc>
                <a:spcPct val="100000"/>
              </a:lnSpc>
              <a:spcBef>
                <a:spcPct val="30000"/>
              </a:spcBef>
              <a:spcAft>
                <a:spcPct val="0"/>
              </a:spcAft>
              <a:buClrTx/>
              <a:buSzTx/>
              <a:buFont typeface="Wingdings" pitchFamily="2" charset="2"/>
              <a:buChar char="è"/>
              <a:tabLst/>
              <a:defRPr/>
            </a:pPr>
            <a:r>
              <a:rPr lang="en-IN" sz="1200" dirty="0">
                <a:latin typeface="Book Antiqua" panose="02040602050305030304" pitchFamily="18" charset="0"/>
              </a:rPr>
              <a:t>The Smaller LLM effectively adapted to new and diverse domains when aided by parameter- efficient fine-tuning (PEFT) methods  </a:t>
            </a:r>
          </a:p>
          <a:p>
            <a:pPr marL="171450" marR="0" lvl="0" indent="-171450" algn="l" defTabSz="914400" rtl="0" eaLnBrk="0" fontAlgn="base" latinLnBrk="0" hangingPunct="0">
              <a:lnSpc>
                <a:spcPct val="100000"/>
              </a:lnSpc>
              <a:spcBef>
                <a:spcPct val="30000"/>
              </a:spcBef>
              <a:spcAft>
                <a:spcPct val="0"/>
              </a:spcAft>
              <a:buClrTx/>
              <a:buSzTx/>
              <a:buFont typeface="Wingdings" pitchFamily="2" charset="2"/>
              <a:buChar char="è"/>
              <a:tabLst/>
              <a:defRPr/>
            </a:pPr>
            <a:r>
              <a:rPr lang="en-IN" sz="1200" dirty="0">
                <a:latin typeface="Book Antiqua" panose="02040602050305030304" pitchFamily="18" charset="0"/>
              </a:rPr>
              <a:t>Some PEFTs like OFT &amp; </a:t>
            </a:r>
            <a:r>
              <a:rPr lang="en-IN" sz="1200" dirty="0" err="1">
                <a:latin typeface="Book Antiqua" panose="02040602050305030304" pitchFamily="18" charset="0"/>
              </a:rPr>
              <a:t>LoRA</a:t>
            </a:r>
            <a:r>
              <a:rPr lang="en-IN" sz="1200" dirty="0">
                <a:latin typeface="Book Antiqua" panose="02040602050305030304" pitchFamily="18" charset="0"/>
              </a:rPr>
              <a:t> perform well across datasets of- medical domain except for MSLR [which had literature reviews], (because of the higher lengths of the articles within context window); and  </a:t>
            </a:r>
            <a:r>
              <a:rPr lang="en-IN" sz="1200" dirty="0" err="1">
                <a:latin typeface="Book Antiqua" panose="02040602050305030304" pitchFamily="18" charset="0"/>
              </a:rPr>
              <a:t>AdaLoRA</a:t>
            </a:r>
            <a:r>
              <a:rPr lang="en-IN" sz="1200" dirty="0">
                <a:latin typeface="Book Antiqua" panose="02040602050305030304" pitchFamily="18" charset="0"/>
              </a:rPr>
              <a:t> - robust performance on various datasets across multiple domains, showing more </a:t>
            </a:r>
            <a:r>
              <a:rPr lang="en-IN" sz="1200" dirty="0" err="1">
                <a:latin typeface="Book Antiqua" panose="02040602050305030304" pitchFamily="18" charset="0"/>
              </a:rPr>
              <a:t>versitality</a:t>
            </a:r>
            <a:r>
              <a:rPr lang="en-IN" sz="1200" dirty="0">
                <a:latin typeface="Book Antiqua" panose="02040602050305030304" pitchFamily="18" charset="0"/>
              </a:rPr>
              <a:t> in adapting to more domains ( this is due to the presence of shorter articles). </a:t>
            </a:r>
          </a:p>
          <a:p>
            <a:pPr marL="171450" marR="0" lvl="0" indent="-171450" algn="l" defTabSz="914400" rtl="0" eaLnBrk="0" fontAlgn="base" latinLnBrk="0" hangingPunct="0">
              <a:lnSpc>
                <a:spcPct val="100000"/>
              </a:lnSpc>
              <a:spcBef>
                <a:spcPct val="30000"/>
              </a:spcBef>
              <a:spcAft>
                <a:spcPct val="0"/>
              </a:spcAft>
              <a:buClrTx/>
              <a:buSzTx/>
              <a:buFont typeface="Wingdings" pitchFamily="2" charset="2"/>
              <a:buChar char="è"/>
              <a:tabLst/>
              <a:defRPr/>
            </a:pPr>
            <a:r>
              <a:rPr lang="en-IN" sz="1200" dirty="0">
                <a:latin typeface="Book Antiqua" panose="02040602050305030304" pitchFamily="18" charset="0"/>
              </a:rPr>
              <a:t>The PEFTs trained on different high-resource datasets can be leveraged in  combinations within or across domains and can improve performance on previously unseen low-resource data .</a:t>
            </a:r>
          </a:p>
          <a:p>
            <a:pPr marL="171450" marR="0" lvl="0" indent="-171450" algn="l" defTabSz="914400" rtl="0" eaLnBrk="0" fontAlgn="base" latinLnBrk="0" hangingPunct="0">
              <a:lnSpc>
                <a:spcPct val="100000"/>
              </a:lnSpc>
              <a:spcBef>
                <a:spcPct val="30000"/>
              </a:spcBef>
              <a:spcAft>
                <a:spcPct val="0"/>
              </a:spcAft>
              <a:buClrTx/>
              <a:buSzTx/>
              <a:buFont typeface="Wingdings" pitchFamily="2" charset="2"/>
              <a:buChar char="è"/>
              <a:tabLst/>
              <a:defRPr/>
            </a:pPr>
            <a:r>
              <a:rPr lang="en-IN" sz="1200" dirty="0">
                <a:effectLst/>
                <a:latin typeface="URWPalladioL"/>
              </a:rPr>
              <a:t> A major finding suggests that there is an underlying commonality or intrinsic language similarity across domains despite surface-level differences.</a:t>
            </a:r>
            <a:endParaRPr lang="en-IN" dirty="0"/>
          </a:p>
          <a:p>
            <a:pPr marL="171450" marR="0" lvl="0" indent="-171450" algn="l" defTabSz="914400" rtl="0" eaLnBrk="0" fontAlgn="base" latinLnBrk="0" hangingPunct="0">
              <a:lnSpc>
                <a:spcPct val="100000"/>
              </a:lnSpc>
              <a:spcBef>
                <a:spcPct val="30000"/>
              </a:spcBef>
              <a:spcAft>
                <a:spcPct val="0"/>
              </a:spcAft>
              <a:buClrTx/>
              <a:buSzTx/>
              <a:buFont typeface="Wingdings" pitchFamily="2" charset="2"/>
              <a:buChar char="è"/>
              <a:tabLst/>
              <a:defRPr/>
            </a:pPr>
            <a:endParaRPr lang="en-IN" sz="1200" dirty="0">
              <a:latin typeface="Book Antiqua" panose="02040602050305030304" pitchFamily="18"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itchFamily="2" charset="2"/>
              <a:buChar char="è"/>
              <a:tabLst/>
              <a:defRPr/>
            </a:pPr>
            <a:r>
              <a:rPr lang="en-IN" sz="1800" dirty="0">
                <a:effectLst/>
                <a:latin typeface="URWPalladioL"/>
              </a:rPr>
              <a:t>Deploying the adapters is resource-efficient: they require significantly less memory than thoroughly fine-tuned models, and multiple adapters can be loaded at inference time, allowing users to flexibly select or combine domain-specific knowledge on demand. </a:t>
            </a:r>
          </a:p>
          <a:p>
            <a:pPr marL="171450" marR="0" lvl="0" indent="-171450" algn="l" defTabSz="914400" rtl="0" eaLnBrk="0" fontAlgn="base" latinLnBrk="0" hangingPunct="0">
              <a:lnSpc>
                <a:spcPct val="100000"/>
              </a:lnSpc>
              <a:spcBef>
                <a:spcPct val="30000"/>
              </a:spcBef>
              <a:spcAft>
                <a:spcPct val="0"/>
              </a:spcAft>
              <a:buClrTx/>
              <a:buSzTx/>
              <a:buFont typeface="Wingdings" pitchFamily="2" charset="2"/>
              <a:buChar char="è"/>
              <a:tabLst/>
              <a:defRPr/>
            </a:pPr>
            <a:endParaRPr lang="en-IN" sz="1800" dirty="0">
              <a:effectLst/>
              <a:latin typeface="URWPalladioL"/>
            </a:endParaRPr>
          </a:p>
          <a:p>
            <a:pPr marL="171450" marR="0" lvl="0" indent="-171450" algn="l" defTabSz="914400" rtl="0" eaLnBrk="0" fontAlgn="base" latinLnBrk="0" hangingPunct="0">
              <a:lnSpc>
                <a:spcPct val="100000"/>
              </a:lnSpc>
              <a:spcBef>
                <a:spcPct val="30000"/>
              </a:spcBef>
              <a:spcAft>
                <a:spcPct val="0"/>
              </a:spcAft>
              <a:buClrTx/>
              <a:buSzTx/>
              <a:buFont typeface="Wingdings" pitchFamily="2" charset="2"/>
              <a:buChar char="è"/>
              <a:tabLst/>
              <a:defRPr/>
            </a:pPr>
            <a:r>
              <a:rPr lang="en-IN" sz="1200" dirty="0">
                <a:latin typeface="Book Antiqua" panose="02040602050305030304" pitchFamily="18" charset="0"/>
              </a:rPr>
              <a:t>Perplexity should not be the only metric to judge the training of a LM [as we saw some good results in (IA)3 PEFT]</a:t>
            </a:r>
            <a:endParaRPr lang="en-GB" sz="1200" dirty="0">
              <a:latin typeface="Book Antiqua" panose="02040602050305030304" pitchFamily="18"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itchFamily="2" charset="2"/>
              <a:buChar char="è"/>
              <a:tabLst/>
              <a:defRPr/>
            </a:pPr>
            <a:endParaRPr lang="en-IN" dirty="0"/>
          </a:p>
          <a:p>
            <a:pPr lvl="0"/>
            <a:endParaRPr lang="en-IN" sz="1200" dirty="0">
              <a:latin typeface="Book Antiqua" panose="02040602050305030304" pitchFamily="18" charset="0"/>
            </a:endParaRPr>
          </a:p>
        </p:txBody>
      </p:sp>
      <p:sp>
        <p:nvSpPr>
          <p:cNvPr id="4" name="Slide Number Placeholder 3">
            <a:extLst>
              <a:ext uri="{FF2B5EF4-FFF2-40B4-BE49-F238E27FC236}">
                <a16:creationId xmlns:a16="http://schemas.microsoft.com/office/drawing/2014/main" id="{3CC2D0FF-6FED-0670-7CB3-73B584F2AA9E}"/>
              </a:ext>
            </a:extLst>
          </p:cNvPr>
          <p:cNvSpPr>
            <a:spLocks noGrp="1"/>
          </p:cNvSpPr>
          <p:nvPr>
            <p:ph type="sldNum" sz="quarter" idx="5"/>
          </p:nvPr>
        </p:nvSpPr>
        <p:spPr/>
        <p:txBody>
          <a:bodyPr/>
          <a:lstStyle/>
          <a:p>
            <a:pPr>
              <a:defRPr/>
            </a:pPr>
            <a:fld id="{D1CBFA17-2001-43FC-BD93-086B619BC2A9}" type="slidenum">
              <a:rPr lang="de-DE" smtClean="0"/>
              <a:pPr>
                <a:defRPr/>
              </a:pPr>
              <a:t>31</a:t>
            </a:fld>
            <a:endParaRPr lang="de-DE" dirty="0"/>
          </a:p>
        </p:txBody>
      </p:sp>
    </p:spTree>
    <p:extLst>
      <p:ext uri="{BB962C8B-B14F-4D97-AF65-F5344CB8AC3E}">
        <p14:creationId xmlns:p14="http://schemas.microsoft.com/office/powerpoint/2010/main" val="8084775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A5C0B-BB87-37CD-0EDF-8D59D1EB7C4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CCD6791-C452-7DEF-0A71-DCAE824225D4}"/>
              </a:ext>
            </a:extLst>
          </p:cNvPr>
          <p:cNvSpPr>
            <a:spLocks noGrp="1" noRot="1" noChangeAspect="1"/>
          </p:cNvSpPr>
          <p:nvPr>
            <p:ph type="sldImg"/>
          </p:nvPr>
        </p:nvSpPr>
        <p:spPr>
          <a:xfrm>
            <a:off x="141288" y="769938"/>
            <a:ext cx="6816725" cy="3835400"/>
          </a:xfrm>
        </p:spPr>
      </p:sp>
      <p:sp>
        <p:nvSpPr>
          <p:cNvPr id="3" name="Notizenplatzhalter 2">
            <a:extLst>
              <a:ext uri="{FF2B5EF4-FFF2-40B4-BE49-F238E27FC236}">
                <a16:creationId xmlns:a16="http://schemas.microsoft.com/office/drawing/2014/main" id="{6F9CB9B1-294D-02C1-C643-CCC379527C92}"/>
              </a:ext>
            </a:extLst>
          </p:cNvPr>
          <p:cNvSpPr>
            <a:spLocks noGrp="1"/>
          </p:cNvSpPr>
          <p:nvPr>
            <p:ph type="body" idx="1"/>
          </p:nvPr>
        </p:nvSpPr>
        <p:spPr/>
        <p:txBody>
          <a:bodyPr/>
          <a:lstStyle/>
          <a:p>
            <a:endParaRPr lang="en-AU" dirty="0"/>
          </a:p>
        </p:txBody>
      </p:sp>
      <p:sp>
        <p:nvSpPr>
          <p:cNvPr id="4" name="Foliennummernplatzhalter 3">
            <a:extLst>
              <a:ext uri="{FF2B5EF4-FFF2-40B4-BE49-F238E27FC236}">
                <a16:creationId xmlns:a16="http://schemas.microsoft.com/office/drawing/2014/main" id="{3F7FB451-1458-63C0-3FD6-4B2067E16832}"/>
              </a:ext>
            </a:extLst>
          </p:cNvPr>
          <p:cNvSpPr>
            <a:spLocks noGrp="1"/>
          </p:cNvSpPr>
          <p:nvPr>
            <p:ph type="sldNum" sz="quarter" idx="10"/>
          </p:nvPr>
        </p:nvSpPr>
        <p:spPr/>
        <p:txBody>
          <a:bodyPr/>
          <a:lstStyle/>
          <a:p>
            <a:pPr>
              <a:defRPr/>
            </a:pPr>
            <a:fld id="{D1CBFA17-2001-43FC-BD93-086B619BC2A9}" type="slidenum">
              <a:rPr lang="de-DE" smtClean="0"/>
              <a:pPr>
                <a:defRPr/>
              </a:pPr>
              <a:t>32</a:t>
            </a:fld>
            <a:endParaRPr lang="de-DE" dirty="0"/>
          </a:p>
        </p:txBody>
      </p:sp>
    </p:spTree>
    <p:extLst>
      <p:ext uri="{BB962C8B-B14F-4D97-AF65-F5344CB8AC3E}">
        <p14:creationId xmlns:p14="http://schemas.microsoft.com/office/powerpoint/2010/main" val="11689926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4E080-2E14-6925-0645-E02F2CB82F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9F8152-E811-E709-FF15-DD0D944DA0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B997A1-99B2-4299-000F-C06C077195E9}"/>
              </a:ext>
            </a:extLst>
          </p:cNvPr>
          <p:cNvSpPr>
            <a:spLocks noGrp="1"/>
          </p:cNvSpPr>
          <p:nvPr>
            <p:ph type="body" idx="1"/>
          </p:nvPr>
        </p:nvSpPr>
        <p:spPr/>
        <p:txBody>
          <a:bodyPr/>
          <a:lstStyle/>
          <a:p>
            <a:pPr>
              <a:buFont typeface="+mj-lt"/>
              <a:buAutoNum type="arabicPeriod"/>
            </a:pPr>
            <a:r>
              <a:rPr lang="en-IN" sz="1200" dirty="0">
                <a:latin typeface="Book Antiqua" panose="02040602050305030304" pitchFamily="18" charset="0"/>
              </a:rPr>
              <a:t>Limitations -&gt; </a:t>
            </a:r>
            <a:endParaRPr lang="en-IN" dirty="0"/>
          </a:p>
          <a:p>
            <a:pPr marL="628650" lvl="1" indent="-171450">
              <a:buFont typeface="Arial" panose="020B0604020202020204" pitchFamily="34" charset="0"/>
              <a:buChar char="•"/>
            </a:pPr>
            <a:r>
              <a:rPr lang="en-IN" dirty="0"/>
              <a:t>Only best-performing PEFTs were evaluated in combination settings</a:t>
            </a:r>
          </a:p>
          <a:p>
            <a:pPr marL="628650" lvl="1" indent="-171450">
              <a:buFont typeface="Arial" panose="020B0604020202020204" pitchFamily="34" charset="0"/>
              <a:buChar char="•"/>
            </a:pPr>
            <a:r>
              <a:rPr lang="en-IN" dirty="0"/>
              <a:t>Six PEFT methods were investigated, excluding representation-efficient fine-tuning techniques</a:t>
            </a:r>
          </a:p>
          <a:p>
            <a:pPr marL="628650" lvl="1" indent="-171450">
              <a:buFont typeface="Arial" panose="020B0604020202020204" pitchFamily="34" charset="0"/>
              <a:buChar char="•"/>
            </a:pPr>
            <a:r>
              <a:rPr lang="en-IN" dirty="0"/>
              <a:t>Shortest articles selected due to context window limitations [4096]</a:t>
            </a:r>
          </a:p>
          <a:p>
            <a:pPr marL="628650" lvl="1" indent="-171450">
              <a:buFont typeface="Arial" panose="020B0604020202020204" pitchFamily="34" charset="0"/>
              <a:buChar char="•"/>
            </a:pPr>
            <a:r>
              <a:rPr lang="en-IN" dirty="0"/>
              <a:t>Cannot definitively predict underperforming methods in specific settings</a:t>
            </a:r>
          </a:p>
          <a:p>
            <a:pPr marL="628650" lvl="1" indent="-171450">
              <a:buFont typeface="Arial" panose="020B0604020202020204" pitchFamily="34" charset="0"/>
              <a:buChar char="•"/>
            </a:pPr>
            <a:r>
              <a:rPr lang="en-IN" dirty="0"/>
              <a:t>Combining more than two PEFTs for inference often led to performance degradation</a:t>
            </a:r>
          </a:p>
          <a:p>
            <a:pPr>
              <a:buFont typeface="+mj-lt"/>
              <a:buAutoNum type="arabicPeriod"/>
            </a:pPr>
            <a:endParaRPr lang="en-IN" dirty="0"/>
          </a:p>
          <a:p>
            <a:pPr>
              <a:buFont typeface="Arial" panose="020B0604020202020204" pitchFamily="34" charset="0"/>
              <a:buChar char="•"/>
            </a:pPr>
            <a:r>
              <a:rPr lang="en-IN" dirty="0"/>
              <a:t>-------------------------------------------------------------------------</a:t>
            </a:r>
            <a:br>
              <a:rPr lang="en-IN" dirty="0"/>
            </a:br>
            <a:r>
              <a:rPr lang="en-IN" dirty="0"/>
              <a:t>Future Work:</a:t>
            </a:r>
          </a:p>
          <a:p>
            <a:pPr lvl="1">
              <a:buFont typeface="Arial" panose="020B0604020202020204" pitchFamily="34" charset="0"/>
              <a:buChar char="•"/>
            </a:pPr>
            <a:r>
              <a:rPr lang="en-IN" dirty="0" err="1"/>
              <a:t>Analyze</a:t>
            </a:r>
            <a:r>
              <a:rPr lang="en-IN" dirty="0"/>
              <a:t> a wider range of adapters available on </a:t>
            </a:r>
            <a:r>
              <a:rPr lang="en-IN" dirty="0" err="1"/>
              <a:t>AdapterHub</a:t>
            </a:r>
            <a:r>
              <a:rPr lang="en-IN" dirty="0"/>
              <a:t> for comprehensive model adaptation</a:t>
            </a:r>
          </a:p>
          <a:p>
            <a:pPr lvl="1">
              <a:buFont typeface="Arial" panose="020B0604020202020204" pitchFamily="34" charset="0"/>
              <a:buChar char="•"/>
            </a:pPr>
            <a:r>
              <a:rPr lang="en-IN" dirty="0"/>
              <a:t>PEFT Combination Analysis can be extended beyond top-performing methods</a:t>
            </a:r>
          </a:p>
          <a:p>
            <a:pPr lvl="1">
              <a:buFont typeface="Arial" panose="020B0604020202020204" pitchFamily="34" charset="0"/>
              <a:buChar char="•"/>
            </a:pPr>
            <a:r>
              <a:rPr lang="en-IN" dirty="0"/>
              <a:t>Explore methods for effectively combining more than two PEFTs to enhance overall performance, and also explore more domains  than we had.</a:t>
            </a:r>
          </a:p>
          <a:p>
            <a:pPr lvl="1">
              <a:buFont typeface="Arial" panose="020B0604020202020204" pitchFamily="34" charset="0"/>
              <a:buChar char="•"/>
            </a:pPr>
            <a:r>
              <a:rPr lang="en-IN" dirty="0"/>
              <a:t>Extend this work to other LLMs  like Mistral and and bigger LLMs like LLaMA3.1-70B</a:t>
            </a:r>
          </a:p>
          <a:p>
            <a:pPr lvl="1">
              <a:buFont typeface="Arial" panose="020B0604020202020204" pitchFamily="34" charset="0"/>
              <a:buChar char="•"/>
            </a:pPr>
            <a:r>
              <a:rPr lang="en-IN" dirty="0"/>
              <a:t>Determine optimal LLM-PEFT combinations across various scenarios</a:t>
            </a:r>
          </a:p>
        </p:txBody>
      </p:sp>
      <p:sp>
        <p:nvSpPr>
          <p:cNvPr id="4" name="Slide Number Placeholder 3">
            <a:extLst>
              <a:ext uri="{FF2B5EF4-FFF2-40B4-BE49-F238E27FC236}">
                <a16:creationId xmlns:a16="http://schemas.microsoft.com/office/drawing/2014/main" id="{FF113978-FBCF-7E82-96CB-A98B4B28C41A}"/>
              </a:ext>
            </a:extLst>
          </p:cNvPr>
          <p:cNvSpPr>
            <a:spLocks noGrp="1"/>
          </p:cNvSpPr>
          <p:nvPr>
            <p:ph type="sldNum" sz="quarter" idx="5"/>
          </p:nvPr>
        </p:nvSpPr>
        <p:spPr/>
        <p:txBody>
          <a:bodyPr/>
          <a:lstStyle/>
          <a:p>
            <a:pPr>
              <a:defRPr/>
            </a:pPr>
            <a:fld id="{D1CBFA17-2001-43FC-BD93-086B619BC2A9}" type="slidenum">
              <a:rPr lang="de-DE" smtClean="0"/>
              <a:pPr>
                <a:defRPr/>
              </a:pPr>
              <a:t>33</a:t>
            </a:fld>
            <a:endParaRPr lang="de-DE" dirty="0"/>
          </a:p>
        </p:txBody>
      </p:sp>
    </p:spTree>
    <p:extLst>
      <p:ext uri="{BB962C8B-B14F-4D97-AF65-F5344CB8AC3E}">
        <p14:creationId xmlns:p14="http://schemas.microsoft.com/office/powerpoint/2010/main" val="20200735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F9E72D-4E36-61E9-25CA-891D9A664FB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95B657C-A057-D07A-F9DF-1736A09992C4}"/>
              </a:ext>
            </a:extLst>
          </p:cNvPr>
          <p:cNvSpPr>
            <a:spLocks noGrp="1" noRot="1" noChangeAspect="1"/>
          </p:cNvSpPr>
          <p:nvPr>
            <p:ph type="sldImg"/>
          </p:nvPr>
        </p:nvSpPr>
        <p:spPr>
          <a:xfrm>
            <a:off x="141288" y="769938"/>
            <a:ext cx="6816725" cy="3835400"/>
          </a:xfrm>
        </p:spPr>
      </p:sp>
      <p:sp>
        <p:nvSpPr>
          <p:cNvPr id="3" name="Notizenplatzhalter 2">
            <a:extLst>
              <a:ext uri="{FF2B5EF4-FFF2-40B4-BE49-F238E27FC236}">
                <a16:creationId xmlns:a16="http://schemas.microsoft.com/office/drawing/2014/main" id="{DD6C7313-8D80-34D3-BD0F-3926BA2675F6}"/>
              </a:ext>
            </a:extLst>
          </p:cNvPr>
          <p:cNvSpPr>
            <a:spLocks noGrp="1"/>
          </p:cNvSpPr>
          <p:nvPr>
            <p:ph type="body" idx="1"/>
          </p:nvPr>
        </p:nvSpPr>
        <p:spPr/>
        <p:txBody>
          <a:bodyPr/>
          <a:lstStyle/>
          <a:p>
            <a:endParaRPr lang="en-AU" dirty="0"/>
          </a:p>
        </p:txBody>
      </p:sp>
      <p:sp>
        <p:nvSpPr>
          <p:cNvPr id="4" name="Foliennummernplatzhalter 3">
            <a:extLst>
              <a:ext uri="{FF2B5EF4-FFF2-40B4-BE49-F238E27FC236}">
                <a16:creationId xmlns:a16="http://schemas.microsoft.com/office/drawing/2014/main" id="{0A904657-C8AC-CA9A-3576-2AAB19537164}"/>
              </a:ext>
            </a:extLst>
          </p:cNvPr>
          <p:cNvSpPr>
            <a:spLocks noGrp="1"/>
          </p:cNvSpPr>
          <p:nvPr>
            <p:ph type="sldNum" sz="quarter" idx="10"/>
          </p:nvPr>
        </p:nvSpPr>
        <p:spPr/>
        <p:txBody>
          <a:bodyPr/>
          <a:lstStyle/>
          <a:p>
            <a:pPr>
              <a:defRPr/>
            </a:pPr>
            <a:fld id="{D1CBFA17-2001-43FC-BD93-086B619BC2A9}" type="slidenum">
              <a:rPr lang="de-DE" smtClean="0"/>
              <a:pPr>
                <a:defRPr/>
              </a:pPr>
              <a:t>34</a:t>
            </a:fld>
            <a:endParaRPr lang="de-DE" dirty="0"/>
          </a:p>
        </p:txBody>
      </p:sp>
    </p:spTree>
    <p:extLst>
      <p:ext uri="{BB962C8B-B14F-4D97-AF65-F5344CB8AC3E}">
        <p14:creationId xmlns:p14="http://schemas.microsoft.com/office/powerpoint/2010/main" val="22013750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r>
              <a:rPr lang="en-US" dirty="0"/>
              <a:t>Story line has to be changed, -&gt; </a:t>
            </a:r>
          </a:p>
          <a:p>
            <a:endParaRPr lang="en-US" dirty="0"/>
          </a:p>
          <a:p>
            <a:r>
              <a:rPr lang="en-US" dirty="0"/>
              <a:t>classification -&gt; summarization </a:t>
            </a:r>
          </a:p>
          <a:p>
            <a:r>
              <a:rPr lang="en-US" dirty="0"/>
              <a:t>low resource, high resource setting, </a:t>
            </a:r>
          </a:p>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35</a:t>
            </a:fld>
            <a:endParaRPr lang="de-DE" dirty="0"/>
          </a:p>
        </p:txBody>
      </p:sp>
    </p:spTree>
    <p:extLst>
      <p:ext uri="{BB962C8B-B14F-4D97-AF65-F5344CB8AC3E}">
        <p14:creationId xmlns:p14="http://schemas.microsoft.com/office/powerpoint/2010/main" val="39199374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9F09E-24F1-4D35-61AE-DBC15CD792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BC9DB7-B67A-2C62-335F-435E784038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E17D81-4E63-FE23-3204-8A125A946E15}"/>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8147B2D7-B830-B028-1F3F-59179FAF2E74}"/>
              </a:ext>
            </a:extLst>
          </p:cNvPr>
          <p:cNvSpPr>
            <a:spLocks noGrp="1"/>
          </p:cNvSpPr>
          <p:nvPr>
            <p:ph type="sldNum" sz="quarter" idx="5"/>
          </p:nvPr>
        </p:nvSpPr>
        <p:spPr/>
        <p:txBody>
          <a:bodyPr/>
          <a:lstStyle/>
          <a:p>
            <a:pPr>
              <a:defRPr/>
            </a:pPr>
            <a:fld id="{D1CBFA17-2001-43FC-BD93-086B619BC2A9}" type="slidenum">
              <a:rPr lang="de-DE" smtClean="0"/>
              <a:pPr>
                <a:defRPr/>
              </a:pPr>
              <a:t>36</a:t>
            </a:fld>
            <a:endParaRPr lang="de-DE" dirty="0"/>
          </a:p>
        </p:txBody>
      </p:sp>
    </p:spTree>
    <p:extLst>
      <p:ext uri="{BB962C8B-B14F-4D97-AF65-F5344CB8AC3E}">
        <p14:creationId xmlns:p14="http://schemas.microsoft.com/office/powerpoint/2010/main" val="12787301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80632-37A1-F91D-50C6-06BC618C61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3513E0-909F-483C-DD55-361B9A87C1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6D59B2-F15F-C037-41B1-B19D86A03723}"/>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F0F40AE4-A4CC-1628-879F-EDCDB625C068}"/>
              </a:ext>
            </a:extLst>
          </p:cNvPr>
          <p:cNvSpPr>
            <a:spLocks noGrp="1"/>
          </p:cNvSpPr>
          <p:nvPr>
            <p:ph type="sldNum" sz="quarter" idx="5"/>
          </p:nvPr>
        </p:nvSpPr>
        <p:spPr/>
        <p:txBody>
          <a:bodyPr/>
          <a:lstStyle/>
          <a:p>
            <a:pPr>
              <a:defRPr/>
            </a:pPr>
            <a:fld id="{D1CBFA17-2001-43FC-BD93-086B619BC2A9}" type="slidenum">
              <a:rPr lang="de-DE" smtClean="0"/>
              <a:pPr>
                <a:defRPr/>
              </a:pPr>
              <a:t>37</a:t>
            </a:fld>
            <a:endParaRPr lang="de-DE" dirty="0"/>
          </a:p>
        </p:txBody>
      </p:sp>
    </p:spTree>
    <p:extLst>
      <p:ext uri="{BB962C8B-B14F-4D97-AF65-F5344CB8AC3E}">
        <p14:creationId xmlns:p14="http://schemas.microsoft.com/office/powerpoint/2010/main" val="5237676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120CA-850F-0ED8-F385-E917A7C4CD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464822-629A-CE22-0EB1-9CCC281F4E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817654-2D7F-2767-0D66-3355B12EE505}"/>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482B9D8D-9B9E-116D-D43D-E8F634A362EB}"/>
              </a:ext>
            </a:extLst>
          </p:cNvPr>
          <p:cNvSpPr>
            <a:spLocks noGrp="1"/>
          </p:cNvSpPr>
          <p:nvPr>
            <p:ph type="sldNum" sz="quarter" idx="5"/>
          </p:nvPr>
        </p:nvSpPr>
        <p:spPr/>
        <p:txBody>
          <a:bodyPr/>
          <a:lstStyle/>
          <a:p>
            <a:pPr>
              <a:defRPr/>
            </a:pPr>
            <a:fld id="{D1CBFA17-2001-43FC-BD93-086B619BC2A9}" type="slidenum">
              <a:rPr lang="de-DE" smtClean="0"/>
              <a:pPr>
                <a:defRPr/>
              </a:pPr>
              <a:t>38</a:t>
            </a:fld>
            <a:endParaRPr lang="de-DE" dirty="0"/>
          </a:p>
        </p:txBody>
      </p:sp>
    </p:spTree>
    <p:extLst>
      <p:ext uri="{BB962C8B-B14F-4D97-AF65-F5344CB8AC3E}">
        <p14:creationId xmlns:p14="http://schemas.microsoft.com/office/powerpoint/2010/main" val="39702608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2B909-BDB4-F2EB-39A4-F230997DB4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1E9247-0041-7976-DA7F-9F7A072FD5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03CC21-1CC3-54E3-9FE9-165FF6B16CDC}"/>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9E7E5B92-B42C-D443-3D9F-55C0189A026B}"/>
              </a:ext>
            </a:extLst>
          </p:cNvPr>
          <p:cNvSpPr>
            <a:spLocks noGrp="1"/>
          </p:cNvSpPr>
          <p:nvPr>
            <p:ph type="sldNum" sz="quarter" idx="5"/>
          </p:nvPr>
        </p:nvSpPr>
        <p:spPr/>
        <p:txBody>
          <a:bodyPr/>
          <a:lstStyle/>
          <a:p>
            <a:pPr>
              <a:defRPr/>
            </a:pPr>
            <a:fld id="{D1CBFA17-2001-43FC-BD93-086B619BC2A9}" type="slidenum">
              <a:rPr lang="de-DE" smtClean="0"/>
              <a:pPr>
                <a:defRPr/>
              </a:pPr>
              <a:t>39</a:t>
            </a:fld>
            <a:endParaRPr lang="de-DE" dirty="0"/>
          </a:p>
        </p:txBody>
      </p:sp>
    </p:spTree>
    <p:extLst>
      <p:ext uri="{BB962C8B-B14F-4D97-AF65-F5344CB8AC3E}">
        <p14:creationId xmlns:p14="http://schemas.microsoft.com/office/powerpoint/2010/main" val="3700313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=&gt; On unseen data, its generalization ability decreases, </a:t>
            </a:r>
          </a:p>
          <a:p>
            <a:r>
              <a:rPr lang="en-GB" dirty="0"/>
              <a:t>which can happen when there is a new discovery, or arrival of a new technology or may be some AI generated data. These are the data which are not seen by the LLMs during their initial training. </a:t>
            </a:r>
          </a:p>
          <a:p>
            <a:endParaRPr lang="en-GB" dirty="0"/>
          </a:p>
          <a:p>
            <a:r>
              <a:rPr lang="en-GB" dirty="0"/>
              <a:t>=&gt; This case of low generalizability is more prominent in case of low-resource data, where labelled data is not easily available, and we see a significant gap in performance on high-resource data.</a:t>
            </a:r>
          </a:p>
          <a:p>
            <a:br>
              <a:rPr lang="en-GB" dirty="0"/>
            </a:br>
            <a:r>
              <a:rPr lang="en-GB" dirty="0"/>
              <a:t>=&gt; Another notable point is that when working with smaller LLMs it suffer with domain shift when provided with either a new task on a given data, or when asked to perform a task on new domain as compared to the larger LLMs. </a:t>
            </a:r>
            <a:br>
              <a:rPr lang="en-GB" dirty="0"/>
            </a:br>
            <a:br>
              <a:rPr lang="en-GB" dirty="0"/>
            </a:br>
            <a:r>
              <a:rPr lang="en-GB" dirty="0"/>
              <a:t>=&gt; Hence through our work we want to reduce the gap of domain shift in a Smaller LLM, when provided  with a new low-resource domain. We leverage data from a few high-resource domains, and carry out the task of summarization on the low-resource data.</a:t>
            </a:r>
          </a:p>
          <a:p>
            <a:endParaRPr lang="en-GB" dirty="0"/>
          </a:p>
          <a:p>
            <a:endParaRPr lang="en-GB" dirty="0"/>
          </a:p>
          <a:p>
            <a:r>
              <a:rPr lang="en-GB" dirty="0"/>
              <a:t>----------------------------------------------------------------------------------------</a:t>
            </a:r>
          </a:p>
          <a:p>
            <a:r>
              <a:rPr lang="en-GB" dirty="0"/>
              <a:t>On unseen data, its generalization ability decreases, when a new data or domain comes, in case of new discovery, or new technology or may be some AI generated data. These are data which are not seen by the LLMs. </a:t>
            </a:r>
          </a:p>
          <a:p>
            <a:r>
              <a:rPr lang="en-GB" dirty="0"/>
              <a:t>This case of low generalizability is more prominent in case of low-resource data, and there is a huge gap that exists from the high-resource data. </a:t>
            </a:r>
            <a:br>
              <a:rPr lang="en-GB" dirty="0"/>
            </a:br>
            <a:r>
              <a:rPr lang="en-GB" dirty="0"/>
              <a:t>Another notable point is that when working with smaller LLMs they suffer with domain shift when provided with either a new task on a given data, or when asked to perform a task on new domain. </a:t>
            </a:r>
            <a:br>
              <a:rPr lang="en-GB" dirty="0"/>
            </a:br>
            <a:br>
              <a:rPr lang="en-GB" dirty="0"/>
            </a:br>
            <a:r>
              <a:rPr lang="en-GB" dirty="0"/>
              <a:t>Hence through our work we want to reduce the gap of domain shift in a Smaller LLM, when provided it is provided a new low-resource domain. We leverage few high-resource domains, and carry out the task of summarization on the low-resource data.</a:t>
            </a:r>
            <a:br>
              <a:rPr lang="en-GB" dirty="0"/>
            </a:br>
            <a:r>
              <a:rPr lang="en-GB" dirty="0"/>
              <a:t>________________________________________________________________</a:t>
            </a:r>
          </a:p>
          <a:p>
            <a:r>
              <a:rPr lang="en-GB" dirty="0"/>
              <a:t>Hence, there is a gap that exists between low and high resource settings. </a:t>
            </a:r>
          </a:p>
          <a:p>
            <a:r>
              <a:rPr lang="en-GB" dirty="0"/>
              <a:t>1. Bridge the gap between unseen domain and low resources</a:t>
            </a:r>
          </a:p>
          <a:p>
            <a:r>
              <a:rPr lang="en-GB" dirty="0"/>
              <a:t>unseen domain -&gt; different domains - what are these </a:t>
            </a:r>
          </a:p>
          <a:p>
            <a:r>
              <a:rPr lang="en-GB" dirty="0"/>
              <a:t>=&gt; low resource </a:t>
            </a:r>
          </a:p>
          <a:p>
            <a:endParaRPr lang="en-GB" dirty="0"/>
          </a:p>
          <a:p>
            <a:r>
              <a:rPr lang="en-GB" dirty="0"/>
              <a:t>2. Smaller models suffer from domain shift -&gt; </a:t>
            </a:r>
            <a:br>
              <a:rPr lang="en-GB" dirty="0"/>
            </a:br>
            <a:r>
              <a:rPr lang="en-GB" dirty="0"/>
              <a:t>domain adaptation means -&gt; 1. new task; and 2. LLM learning new domain; </a:t>
            </a:r>
            <a:br>
              <a:rPr lang="en-GB" dirty="0"/>
            </a:br>
            <a:br>
              <a:rPr lang="en-GB" dirty="0"/>
            </a:br>
            <a:r>
              <a:rPr lang="en-GB" dirty="0"/>
              <a:t>----- -&gt; difference between domain and datasets.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4</a:t>
            </a:fld>
            <a:endParaRPr lang="de-DE" dirty="0"/>
          </a:p>
        </p:txBody>
      </p:sp>
    </p:spTree>
    <p:extLst>
      <p:ext uri="{BB962C8B-B14F-4D97-AF65-F5344CB8AC3E}">
        <p14:creationId xmlns:p14="http://schemas.microsoft.com/office/powerpoint/2010/main" val="11464142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A67737-6112-55E1-5BE7-E48F68654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970D58-5319-5FC4-3B1E-8A9B18E698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CA15C9-880C-18EC-B8FD-2BFE11ECF118}"/>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DA9C9290-B468-51C1-9989-4361B8F29531}"/>
              </a:ext>
            </a:extLst>
          </p:cNvPr>
          <p:cNvSpPr>
            <a:spLocks noGrp="1"/>
          </p:cNvSpPr>
          <p:nvPr>
            <p:ph type="sldNum" sz="quarter" idx="5"/>
          </p:nvPr>
        </p:nvSpPr>
        <p:spPr/>
        <p:txBody>
          <a:bodyPr/>
          <a:lstStyle/>
          <a:p>
            <a:pPr>
              <a:defRPr/>
            </a:pPr>
            <a:fld id="{D1CBFA17-2001-43FC-BD93-086B619BC2A9}" type="slidenum">
              <a:rPr lang="de-DE" smtClean="0"/>
              <a:pPr>
                <a:defRPr/>
              </a:pPr>
              <a:t>40</a:t>
            </a:fld>
            <a:endParaRPr lang="de-DE" dirty="0"/>
          </a:p>
        </p:txBody>
      </p:sp>
    </p:spTree>
    <p:extLst>
      <p:ext uri="{BB962C8B-B14F-4D97-AF65-F5344CB8AC3E}">
        <p14:creationId xmlns:p14="http://schemas.microsoft.com/office/powerpoint/2010/main" val="139222627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BD2776-28F6-87A5-C33E-A75E36ABE2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CF8D2C-817A-B147-87DE-0C91880B64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0F7E14-9787-FEBB-5470-0AFE87F4F8E6}"/>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35BA49BB-A687-D5F8-1C60-0315567EA975}"/>
              </a:ext>
            </a:extLst>
          </p:cNvPr>
          <p:cNvSpPr>
            <a:spLocks noGrp="1"/>
          </p:cNvSpPr>
          <p:nvPr>
            <p:ph type="sldNum" sz="quarter" idx="5"/>
          </p:nvPr>
        </p:nvSpPr>
        <p:spPr/>
        <p:txBody>
          <a:bodyPr/>
          <a:lstStyle/>
          <a:p>
            <a:pPr>
              <a:defRPr/>
            </a:pPr>
            <a:fld id="{D1CBFA17-2001-43FC-BD93-086B619BC2A9}" type="slidenum">
              <a:rPr lang="de-DE" smtClean="0"/>
              <a:pPr>
                <a:defRPr/>
              </a:pPr>
              <a:t>41</a:t>
            </a:fld>
            <a:endParaRPr lang="de-DE" dirty="0"/>
          </a:p>
        </p:txBody>
      </p:sp>
    </p:spTree>
    <p:extLst>
      <p:ext uri="{BB962C8B-B14F-4D97-AF65-F5344CB8AC3E}">
        <p14:creationId xmlns:p14="http://schemas.microsoft.com/office/powerpoint/2010/main" val="15940833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601EA3-6706-28AF-1AB1-8085A72F2F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C0CF99-50A8-AF09-BE20-1441B4BA57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967B1B-4F7A-C05E-9FA5-5721D0C4E070}"/>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1CAD6A5F-9ADB-E30F-D80D-EFAFFA15420C}"/>
              </a:ext>
            </a:extLst>
          </p:cNvPr>
          <p:cNvSpPr>
            <a:spLocks noGrp="1"/>
          </p:cNvSpPr>
          <p:nvPr>
            <p:ph type="sldNum" sz="quarter" idx="5"/>
          </p:nvPr>
        </p:nvSpPr>
        <p:spPr/>
        <p:txBody>
          <a:bodyPr/>
          <a:lstStyle/>
          <a:p>
            <a:pPr>
              <a:defRPr/>
            </a:pPr>
            <a:fld id="{D1CBFA17-2001-43FC-BD93-086B619BC2A9}" type="slidenum">
              <a:rPr lang="de-DE" smtClean="0"/>
              <a:pPr>
                <a:defRPr/>
              </a:pPr>
              <a:t>42</a:t>
            </a:fld>
            <a:endParaRPr lang="de-DE" dirty="0"/>
          </a:p>
        </p:txBody>
      </p:sp>
    </p:spTree>
    <p:extLst>
      <p:ext uri="{BB962C8B-B14F-4D97-AF65-F5344CB8AC3E}">
        <p14:creationId xmlns:p14="http://schemas.microsoft.com/office/powerpoint/2010/main" val="40407479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31826A-F740-34B8-3F97-77E8A09F71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BD64F9-3156-5D95-3AD2-D9417DDC2D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F60FFA-BCB8-F7D1-C0E1-126B684407CF}"/>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339518A2-E10F-0553-ECCF-56B6A3A5DED4}"/>
              </a:ext>
            </a:extLst>
          </p:cNvPr>
          <p:cNvSpPr>
            <a:spLocks noGrp="1"/>
          </p:cNvSpPr>
          <p:nvPr>
            <p:ph type="sldNum" sz="quarter" idx="5"/>
          </p:nvPr>
        </p:nvSpPr>
        <p:spPr/>
        <p:txBody>
          <a:bodyPr/>
          <a:lstStyle/>
          <a:p>
            <a:pPr>
              <a:defRPr/>
            </a:pPr>
            <a:fld id="{D1CBFA17-2001-43FC-BD93-086B619BC2A9}" type="slidenum">
              <a:rPr lang="de-DE" smtClean="0"/>
              <a:pPr>
                <a:defRPr/>
              </a:pPr>
              <a:t>43</a:t>
            </a:fld>
            <a:endParaRPr lang="de-DE" dirty="0"/>
          </a:p>
        </p:txBody>
      </p:sp>
    </p:spTree>
    <p:extLst>
      <p:ext uri="{BB962C8B-B14F-4D97-AF65-F5344CB8AC3E}">
        <p14:creationId xmlns:p14="http://schemas.microsoft.com/office/powerpoint/2010/main" val="26570535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778C2-DADD-6D17-3B23-058C39AB15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E8A4CB-D674-AD52-FD37-78EFC13CA4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C379B5-98AB-36F8-7FBB-F0FD44CB4DF5}"/>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336B0E44-9B58-7C90-B316-8345EE62E9EB}"/>
              </a:ext>
            </a:extLst>
          </p:cNvPr>
          <p:cNvSpPr>
            <a:spLocks noGrp="1"/>
          </p:cNvSpPr>
          <p:nvPr>
            <p:ph type="sldNum" sz="quarter" idx="5"/>
          </p:nvPr>
        </p:nvSpPr>
        <p:spPr/>
        <p:txBody>
          <a:bodyPr/>
          <a:lstStyle/>
          <a:p>
            <a:pPr>
              <a:defRPr/>
            </a:pPr>
            <a:fld id="{D1CBFA17-2001-43FC-BD93-086B619BC2A9}" type="slidenum">
              <a:rPr lang="de-DE" smtClean="0"/>
              <a:pPr>
                <a:defRPr/>
              </a:pPr>
              <a:t>44</a:t>
            </a:fld>
            <a:endParaRPr lang="de-DE" dirty="0"/>
          </a:p>
        </p:txBody>
      </p:sp>
    </p:spTree>
    <p:extLst>
      <p:ext uri="{BB962C8B-B14F-4D97-AF65-F5344CB8AC3E}">
        <p14:creationId xmlns:p14="http://schemas.microsoft.com/office/powerpoint/2010/main" val="14430634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F3548F-AEDC-C9CE-1C18-9370285787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A714EC-7F4F-C159-EC02-BC903601E1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668B1D-DF38-99F6-8EF5-91D16464C1C4}"/>
              </a:ext>
            </a:extLst>
          </p:cNvPr>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a:extLst>
              <a:ext uri="{FF2B5EF4-FFF2-40B4-BE49-F238E27FC236}">
                <a16:creationId xmlns:a16="http://schemas.microsoft.com/office/drawing/2014/main" id="{2C64EE48-1635-5B3A-19BB-07708A7DB852}"/>
              </a:ext>
            </a:extLst>
          </p:cNvPr>
          <p:cNvSpPr>
            <a:spLocks noGrp="1"/>
          </p:cNvSpPr>
          <p:nvPr>
            <p:ph type="sldNum" sz="quarter" idx="5"/>
          </p:nvPr>
        </p:nvSpPr>
        <p:spPr/>
        <p:txBody>
          <a:bodyPr/>
          <a:lstStyle/>
          <a:p>
            <a:pPr>
              <a:defRPr/>
            </a:pPr>
            <a:fld id="{D1CBFA17-2001-43FC-BD93-086B619BC2A9}" type="slidenum">
              <a:rPr lang="de-DE" smtClean="0"/>
              <a:pPr>
                <a:defRPr/>
              </a:pPr>
              <a:t>45</a:t>
            </a:fld>
            <a:endParaRPr lang="de-DE" dirty="0"/>
          </a:p>
        </p:txBody>
      </p:sp>
    </p:spTree>
    <p:extLst>
      <p:ext uri="{BB962C8B-B14F-4D97-AF65-F5344CB8AC3E}">
        <p14:creationId xmlns:p14="http://schemas.microsoft.com/office/powerpoint/2010/main" val="12465343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46</a:t>
            </a:fld>
            <a:endParaRPr lang="de-DE" dirty="0"/>
          </a:p>
        </p:txBody>
      </p:sp>
    </p:spTree>
    <p:extLst>
      <p:ext uri="{BB962C8B-B14F-4D97-AF65-F5344CB8AC3E}">
        <p14:creationId xmlns:p14="http://schemas.microsoft.com/office/powerpoint/2010/main" val="1886758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47</a:t>
            </a:fld>
            <a:endParaRPr lang="de-DE" dirty="0"/>
          </a:p>
        </p:txBody>
      </p:sp>
    </p:spTree>
    <p:extLst>
      <p:ext uri="{BB962C8B-B14F-4D97-AF65-F5344CB8AC3E}">
        <p14:creationId xmlns:p14="http://schemas.microsoft.com/office/powerpoint/2010/main" val="2364188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adapt domains, to perform various downstream tasks, </a:t>
            </a:r>
            <a:r>
              <a:rPr lang="en-US" dirty="0"/>
              <a:t>in our case, </a:t>
            </a:r>
            <a:r>
              <a:rPr lang="en-IN" sz="1200" dirty="0">
                <a:latin typeface="Book Antiqua" panose="02040602050305030304" pitchFamily="18" charset="0"/>
              </a:rPr>
              <a:t>summarization</a:t>
            </a:r>
            <a:endParaRPr lang="en-GB" dirty="0"/>
          </a:p>
          <a:p>
            <a:r>
              <a:rPr lang="en-GB" dirty="0"/>
              <a:t>We can utilize different methods like</a:t>
            </a:r>
          </a:p>
          <a:p>
            <a:r>
              <a:rPr lang="en-GB" dirty="0"/>
              <a:t>Fine-tuning methods are: </a:t>
            </a:r>
          </a:p>
          <a:p>
            <a:endParaRPr lang="en-GB" dirty="0"/>
          </a:p>
          <a:p>
            <a:r>
              <a:rPr lang="en-GB" dirty="0"/>
              <a:t>LM Prompting (since LLMs are instruct tuned,  we can give prompts to perform tasks. )</a:t>
            </a:r>
          </a:p>
          <a:p>
            <a:r>
              <a:rPr lang="en-GB" dirty="0"/>
              <a:t>Zero Shot Learning – only an instruction or prompt</a:t>
            </a:r>
          </a:p>
          <a:p>
            <a:r>
              <a:rPr lang="en-GB" dirty="0"/>
              <a:t>In-context Learning – instruction with  a few examples. </a:t>
            </a:r>
          </a:p>
          <a:p>
            <a:endParaRPr lang="en-GB" dirty="0"/>
          </a:p>
          <a:p>
            <a:r>
              <a:rPr lang="en-GB" dirty="0"/>
              <a:t>Traditional FT, - training all </a:t>
            </a:r>
            <a:r>
              <a:rPr lang="en-GB" dirty="0" err="1"/>
              <a:t>wts</a:t>
            </a:r>
            <a:r>
              <a:rPr lang="en-GB" dirty="0"/>
              <a:t>, when we freeze </a:t>
            </a:r>
            <a:r>
              <a:rPr lang="en-GB" dirty="0" err="1"/>
              <a:t>wts</a:t>
            </a:r>
            <a:r>
              <a:rPr lang="en-GB" dirty="0"/>
              <a:t>, we train the </a:t>
            </a:r>
            <a:r>
              <a:rPr lang="en-GB" dirty="0" err="1"/>
              <a:t>wts</a:t>
            </a:r>
            <a:r>
              <a:rPr lang="en-GB" dirty="0"/>
              <a:t> of last layers. </a:t>
            </a:r>
          </a:p>
          <a:p>
            <a:r>
              <a:rPr lang="en-GB" dirty="0"/>
              <a:t>PEFT: -– where we update a small set of parameters either by adding or updating some existing </a:t>
            </a:r>
            <a:r>
              <a:rPr lang="en-GB" dirty="0" err="1"/>
              <a:t>paramters</a:t>
            </a:r>
            <a:r>
              <a:rPr lang="en-GB" dirty="0"/>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800" dirty="0">
                <a:effectLst/>
                <a:latin typeface="Calibri" panose="020F0502020204030204" pitchFamily="34" charset="0"/>
              </a:rPr>
              <a:t>Learn embeddings for </a:t>
            </a:r>
            <a:r>
              <a:rPr lang="en-IN" sz="1800" dirty="0">
                <a:solidFill>
                  <a:srgbClr val="FF0000"/>
                </a:solidFill>
                <a:effectLst/>
                <a:latin typeface="Calibri" panose="020F0502020204030204" pitchFamily="34" charset="0"/>
              </a:rPr>
              <a:t>placeholder tokens </a:t>
            </a:r>
            <a:r>
              <a:rPr lang="en-IN" sz="1800" dirty="0">
                <a:effectLst/>
                <a:latin typeface="Calibri" panose="020F0502020204030204" pitchFamily="34" charset="0"/>
              </a:rPr>
              <a:t>in the pattern.</a:t>
            </a:r>
            <a:br>
              <a:rPr lang="en-IN" sz="1800" dirty="0">
                <a:effectLst/>
                <a:latin typeface="Calibri" panose="020F0502020204030204" pitchFamily="34" charset="0"/>
              </a:rPr>
            </a:br>
            <a:r>
              <a:rPr lang="en-IN" sz="1800" dirty="0">
                <a:effectLst/>
                <a:latin typeface="Calibri" panose="020F0502020204030204" pitchFamily="34" charset="0"/>
              </a:rPr>
              <a:t>Initialize using a vocabulary embedding </a:t>
            </a:r>
            <a:endParaRPr lang="en-IN" dirty="0">
              <a:effectLst/>
            </a:endParaRP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Human Preferences Tuning – uses </a:t>
            </a:r>
            <a:r>
              <a:rPr lang="en-IN" sz="1800" dirty="0">
                <a:solidFill>
                  <a:srgbClr val="FF0000"/>
                </a:solidFill>
                <a:effectLst/>
                <a:latin typeface="Calibri" panose="020F0502020204030204" pitchFamily="34" charset="0"/>
              </a:rPr>
              <a:t>Reinforcement Learning with Human interactions -  not included in the scope of the project.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800" dirty="0">
              <a:solidFill>
                <a:srgbClr val="FF0000"/>
              </a:solidFill>
              <a:effectLst/>
              <a:latin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800" dirty="0">
                <a:solidFill>
                  <a:srgbClr val="FF0000"/>
                </a:solidFill>
                <a:effectLst/>
                <a:latin typeface="Calibri" panose="020F0502020204030204" pitchFamily="34" charset="0"/>
              </a:rPr>
              <a:t>___________________________________________________________________________________________________________________ </a:t>
            </a:r>
            <a:endParaRPr lang="en-GB" dirty="0"/>
          </a:p>
          <a:p>
            <a:r>
              <a:rPr lang="en-GB" dirty="0"/>
              <a:t>for enc-dec</a:t>
            </a:r>
          </a:p>
          <a:p>
            <a:r>
              <a:rPr lang="en-GB" dirty="0"/>
              <a:t>Decoder architecture -&gt; </a:t>
            </a:r>
            <a:br>
              <a:rPr lang="en-GB" dirty="0"/>
            </a:br>
            <a:r>
              <a:rPr lang="en-GB" dirty="0"/>
              <a:t>LMs FT using enc-dec model, </a:t>
            </a:r>
          </a:p>
          <a:p>
            <a:br>
              <a:rPr lang="en-GB" dirty="0"/>
            </a:br>
            <a:r>
              <a:rPr lang="en-GB" dirty="0"/>
              <a:t>**Careful with terminologies. </a:t>
            </a:r>
          </a:p>
          <a:p>
            <a:endParaRPr lang="en-GB" dirty="0"/>
          </a:p>
          <a:p>
            <a:r>
              <a:rPr lang="en-GB" dirty="0"/>
              <a:t>Focusing on Domain Adaptation ----- understanding different domains/ data it hasn't</a:t>
            </a:r>
          </a:p>
          <a:p>
            <a:endParaRPr lang="en-GB" dirty="0"/>
          </a:p>
          <a:p>
            <a:endParaRPr lang="en-GB" dirty="0"/>
          </a:p>
          <a:p>
            <a:r>
              <a:rPr lang="en-GB" dirty="0"/>
              <a:t>chatbots - XXXX </a:t>
            </a:r>
          </a:p>
          <a:p>
            <a:endParaRPr lang="en-GB" dirty="0"/>
          </a:p>
          <a:p>
            <a:endParaRPr lang="en-GB" dirty="0"/>
          </a:p>
          <a:p>
            <a:r>
              <a:rPr lang="en-GB" dirty="0"/>
              <a:t>Pose the idea - LMs struggle with adapting to understanding new </a:t>
            </a:r>
            <a:r>
              <a:rPr lang="en-GB" dirty="0" err="1"/>
              <a:t>vocabl</a:t>
            </a:r>
            <a:endParaRPr lang="en-GB" dirty="0"/>
          </a:p>
          <a:p>
            <a:endParaRPr lang="en-GB" dirty="0"/>
          </a:p>
          <a:p>
            <a:r>
              <a:rPr lang="en-GB" dirty="0"/>
              <a:t>small models struggle with zero shot learning. </a:t>
            </a:r>
          </a:p>
          <a:p>
            <a:r>
              <a:rPr lang="en-GB" dirty="0"/>
              <a:t>motivation to work on smaller language model, make them perform better from in-context learning. </a:t>
            </a:r>
          </a:p>
          <a:p>
            <a:r>
              <a:rPr lang="en-GB" dirty="0"/>
              <a:t>Domain shift </a:t>
            </a:r>
          </a:p>
          <a:p>
            <a:r>
              <a:rPr lang="en-GB" dirty="0"/>
              <a:t>adaptation on specific needs or domains.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5</a:t>
            </a:fld>
            <a:endParaRPr lang="de-DE" dirty="0"/>
          </a:p>
        </p:txBody>
      </p:sp>
    </p:spTree>
    <p:extLst>
      <p:ext uri="{BB962C8B-B14F-4D97-AF65-F5344CB8AC3E}">
        <p14:creationId xmlns:p14="http://schemas.microsoft.com/office/powerpoint/2010/main" val="4215279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ICL - &gt; we provide examples, good for smaller tasks, but for the tasks like summarization where the input lengths are unknown, we might have context window limitations because of the hardware they are hosted on. We are also not sure how well the attention is distributed in the LLM so what parts of the prompts the attention will focus on. </a:t>
            </a:r>
            <a:br>
              <a:rPr lang="en-GB" dirty="0"/>
            </a:br>
            <a:r>
              <a:rPr lang="en-GB" dirty="0"/>
              <a:t>Unfreezing some layers and let it adapt to new domain -&gt; it can suffer from catastrophic forgetting. </a:t>
            </a:r>
          </a:p>
          <a:p>
            <a:br>
              <a:rPr lang="en-GB" dirty="0"/>
            </a:br>
            <a:endParaRPr lang="en-GB" dirty="0"/>
          </a:p>
          <a:p>
            <a:br>
              <a:rPr lang="en-GB" dirty="0"/>
            </a:br>
            <a:r>
              <a:rPr lang="en-GB" dirty="0"/>
              <a:t>-&gt; we don't how well the attention is </a:t>
            </a:r>
            <a:r>
              <a:rPr lang="en-GB" dirty="0" err="1"/>
              <a:t>dristributed</a:t>
            </a:r>
            <a:r>
              <a:rPr lang="en-GB" dirty="0"/>
              <a:t>. hardware limitations,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6</a:t>
            </a:fld>
            <a:endParaRPr lang="de-DE" dirty="0"/>
          </a:p>
        </p:txBody>
      </p:sp>
    </p:spTree>
    <p:extLst>
      <p:ext uri="{BB962C8B-B14F-4D97-AF65-F5344CB8AC3E}">
        <p14:creationId xmlns:p14="http://schemas.microsoft.com/office/powerpoint/2010/main" val="2089854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 Add resources</a:t>
            </a:r>
            <a:br>
              <a:rPr lang="en-IN" b="0" i="0" dirty="0">
                <a:solidFill>
                  <a:srgbClr val="000000"/>
                </a:solidFill>
                <a:effectLst/>
                <a:highlight>
                  <a:srgbClr val="FFFFFF"/>
                </a:highlight>
                <a:latin typeface="Raleway" panose="020F0502020204030204" pitchFamily="34" charset="0"/>
              </a:rPr>
            </a:br>
            <a:r>
              <a:rPr lang="en-IN" b="0" i="0" dirty="0">
                <a:solidFill>
                  <a:srgbClr val="000000"/>
                </a:solidFill>
                <a:effectLst/>
                <a:highlight>
                  <a:srgbClr val="FFFFFF"/>
                </a:highlight>
                <a:latin typeface="Raleway" panose="020F0502020204030204" pitchFamily="34" charset="0"/>
              </a:rPr>
              <a:t>Hence, we work with PEFTs. </a:t>
            </a:r>
            <a:br>
              <a:rPr lang="en-IN" b="0" i="0" dirty="0">
                <a:solidFill>
                  <a:srgbClr val="000000"/>
                </a:solidFill>
                <a:effectLst/>
                <a:highlight>
                  <a:srgbClr val="FFFFFF"/>
                </a:highlight>
                <a:latin typeface="Raleway" panose="020F0502020204030204" pitchFamily="34" charset="0"/>
              </a:rPr>
            </a:br>
            <a:r>
              <a:rPr lang="en-IN" b="0" i="0" dirty="0">
                <a:solidFill>
                  <a:srgbClr val="000000"/>
                </a:solidFill>
                <a:effectLst/>
                <a:highlight>
                  <a:srgbClr val="FFFFFF"/>
                </a:highlight>
                <a:latin typeface="Raleway" panose="020F0502020204030204" pitchFamily="34" charset="0"/>
              </a:rPr>
              <a:t>They update almost 1% of model parameters and this allows for preserving most of the original model. And since the number of params updated during the fine-tuning in very very less as compared to original model parameters, the training time required is very less. They are very easy to add to the models, and are easy to use as per the need. </a:t>
            </a:r>
            <a:br>
              <a:rPr lang="en-IN" b="0" i="0" dirty="0">
                <a:solidFill>
                  <a:srgbClr val="000000"/>
                </a:solidFill>
                <a:effectLst/>
                <a:highlight>
                  <a:srgbClr val="FFFFFF"/>
                </a:highlight>
                <a:latin typeface="Raleway" panose="020F0502020204030204" pitchFamily="34" charset="0"/>
              </a:rPr>
            </a:br>
            <a:endParaRPr lang="en-IN" b="0" i="0" dirty="0">
              <a:solidFill>
                <a:srgbClr val="000000"/>
              </a:solidFill>
              <a:effectLst/>
              <a:highlight>
                <a:srgbClr val="FFFFFF"/>
              </a:highlight>
              <a:latin typeface="Raleway"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b="0" i="0" dirty="0">
              <a:solidFill>
                <a:srgbClr val="000000"/>
              </a:solidFill>
              <a:effectLst/>
              <a:highlight>
                <a:srgbClr val="FFFFFF"/>
              </a:highlight>
              <a:latin typeface="Raleway"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b="0" i="0" dirty="0">
                <a:solidFill>
                  <a:srgbClr val="000000"/>
                </a:solidFill>
                <a:effectLst/>
                <a:highlight>
                  <a:srgbClr val="FFFFFF"/>
                </a:highlight>
                <a:latin typeface="Raleway" panose="020F0502020204030204" pitchFamily="34" charset="0"/>
              </a:rPr>
              <a:t>In our work we explore 6 PEFTs:</a:t>
            </a:r>
            <a:br>
              <a:rPr lang="en-IN" b="0" i="0" dirty="0">
                <a:solidFill>
                  <a:srgbClr val="000000"/>
                </a:solidFill>
                <a:effectLst/>
                <a:highlight>
                  <a:srgbClr val="FFFFFF"/>
                </a:highlight>
                <a:latin typeface="Raleway" panose="020F0502020204030204" pitchFamily="34" charset="0"/>
              </a:rPr>
            </a:br>
            <a:r>
              <a:rPr lang="en-IN" sz="1800" dirty="0">
                <a:effectLst/>
                <a:latin typeface="URWPalladioL"/>
              </a:rPr>
              <a:t>Adaptive Low-Rank Adaptation or </a:t>
            </a:r>
            <a:r>
              <a:rPr lang="en-IN" sz="1800" dirty="0" err="1">
                <a:effectLst/>
                <a:latin typeface="URWPalladioL"/>
              </a:rPr>
              <a:t>AdaLoRA</a:t>
            </a:r>
            <a:r>
              <a:rPr lang="en-IN" sz="1800" dirty="0">
                <a:effectLst/>
                <a:latin typeface="URWPalladioL"/>
              </a:rPr>
              <a:t> </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800" dirty="0">
                <a:effectLst/>
                <a:latin typeface="URWPalladioL"/>
              </a:rPr>
              <a:t>Infused Adapter by Inhibiting and Amplifying Inner Activations or (IA)3 </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800" dirty="0" err="1">
                <a:effectLst/>
                <a:latin typeface="URWPalladioL"/>
              </a:rPr>
              <a:t>LoHA</a:t>
            </a:r>
            <a:r>
              <a:rPr lang="en-IN" sz="1800" dirty="0">
                <a:effectLst/>
                <a:latin typeface="URWPalladioL"/>
              </a:rPr>
              <a:t> or Low-Rank Hadamard Product </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800" dirty="0">
                <a:effectLst/>
                <a:latin typeface="URWPalladioL"/>
              </a:rPr>
              <a:t>Low-Rank Kronecker Product </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800" dirty="0">
                <a:effectLst/>
                <a:latin typeface="URWPalladioL"/>
              </a:rPr>
              <a:t>Orthogonal Fine-tuning </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b="0" i="0" dirty="0">
              <a:solidFill>
                <a:srgbClr val="000000"/>
              </a:solidFill>
              <a:effectLst/>
              <a:highlight>
                <a:srgbClr val="FFFFFF"/>
              </a:highlight>
              <a:latin typeface="Raleway"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b="0" i="0" dirty="0">
                <a:solidFill>
                  <a:srgbClr val="000000"/>
                </a:solidFill>
                <a:effectLst/>
                <a:highlight>
                  <a:srgbClr val="FFFFFF"/>
                </a:highlight>
                <a:latin typeface="Raleway" panose="020F0502020204030204" pitchFamily="34" charset="0"/>
              </a:rPr>
              <a:t>In this work we use Adapter based PEFTs, except for IA3 which uses learned vectors instead of  proper weight matrices.</a:t>
            </a:r>
            <a:br>
              <a:rPr lang="en-IN" b="0" i="0" dirty="0">
                <a:solidFill>
                  <a:srgbClr val="000000"/>
                </a:solidFill>
                <a:effectLst/>
                <a:highlight>
                  <a:srgbClr val="FFFFFF"/>
                </a:highlight>
                <a:latin typeface="Raleway" panose="020F0502020204030204" pitchFamily="34" charset="0"/>
              </a:rPr>
            </a:br>
            <a:r>
              <a:rPr lang="en-IN" b="0" i="0" dirty="0">
                <a:solidFill>
                  <a:srgbClr val="000000"/>
                </a:solidFill>
                <a:effectLst/>
                <a:highlight>
                  <a:srgbClr val="FFFFFF"/>
                </a:highlight>
                <a:latin typeface="Raleway" panose="020F0502020204030204" pitchFamily="34" charset="0"/>
              </a:rPr>
              <a:t>_______________________________________________________________________________________________________________________________________</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Why do we need DA? </a:t>
            </a:r>
            <a:br>
              <a:rPr lang="en-IN" sz="1200" b="0" i="0" dirty="0"/>
            </a:b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Since general purpose models are impossible one-fits-all solvers, domain adaptation allows us to be more specific to domains for particular tasks, where we require in-depth knowledge for better understanding of concepts. </a:t>
            </a:r>
            <a:br>
              <a:rPr lang="en-IN" sz="1200" b="0" i="0" dirty="0"/>
            </a:b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Since,  DA is applied where </a:t>
            </a:r>
            <a:r>
              <a:rPr lang="en-IN" b="0" i="0" dirty="0">
                <a:solidFill>
                  <a:srgbClr val="202122"/>
                </a:solidFill>
                <a:effectLst/>
                <a:highlight>
                  <a:srgbClr val="FFFFFF"/>
                </a:highlight>
                <a:latin typeface="Arial" panose="020B0604020202020204" pitchFamily="34" charset="0"/>
              </a:rPr>
              <a:t>the source and target domains are from different distributions. Implying it helps in tackle domain shift.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IN" b="0" i="0" dirty="0">
                <a:solidFill>
                  <a:srgbClr val="000000"/>
                </a:solidFill>
                <a:effectLst/>
                <a:highlight>
                  <a:srgbClr val="FFFFFF"/>
                </a:highlight>
                <a:latin typeface="Raleway" panose="020F0502020204030204" pitchFamily="34" charset="0"/>
              </a:rPr>
              <a:t>Domain adaptation is a special case of transfer learning that only covers the change of the data domain.</a:t>
            </a:r>
            <a:endParaRPr lang="en-IN" sz="1200" b="0" i="0" dirty="0"/>
          </a:p>
          <a:p>
            <a:r>
              <a:rPr lang="en-IN" b="0" i="0" dirty="0">
                <a:solidFill>
                  <a:srgbClr val="202122"/>
                </a:solidFill>
                <a:effectLst/>
                <a:highlight>
                  <a:srgbClr val="FFFFFF"/>
                </a:highlight>
                <a:latin typeface="Arial" panose="020B0604020202020204" pitchFamily="34" charset="0"/>
              </a:rPr>
              <a:t>the source and target domains all have the same </a:t>
            </a:r>
            <a:r>
              <a:rPr lang="en-IN" b="0" i="0" u="none" strike="noStrike" dirty="0">
                <a:effectLst/>
                <a:highlight>
                  <a:srgbClr val="FFFFFF"/>
                </a:highlight>
                <a:latin typeface="Arial" panose="020B0604020202020204" pitchFamily="34" charset="0"/>
                <a:hlinkClick r:id="rId3" tooltip="Feature space"/>
              </a:rPr>
              <a:t>feature space</a:t>
            </a:r>
            <a:r>
              <a:rPr lang="en-IN" b="0" i="0" dirty="0">
                <a:solidFill>
                  <a:srgbClr val="202122"/>
                </a:solidFill>
                <a:effectLst/>
                <a:highlight>
                  <a:srgbClr val="FFFFFF"/>
                </a:highlight>
                <a:latin typeface="Arial" panose="020B0604020202020204" pitchFamily="34" charset="0"/>
              </a:rPr>
              <a:t> (but different distributions).</a:t>
            </a:r>
          </a:p>
          <a:p>
            <a:r>
              <a:rPr lang="en-IN" b="0" i="0" dirty="0">
                <a:solidFill>
                  <a:srgbClr val="202122"/>
                </a:solidFill>
                <a:effectLst/>
                <a:highlight>
                  <a:srgbClr val="FFFFFF"/>
                </a:highlight>
                <a:latin typeface="Arial" panose="020B0604020202020204" pitchFamily="34" charset="0"/>
              </a:rPr>
              <a:t>in contrast, transfer learning includes cases where the target domain's feature space is different from the source feature space or spaces.</a:t>
            </a: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solidFill>
                <a:srgbClr val="202122"/>
              </a:solidFill>
              <a:effectLst/>
              <a:highlight>
                <a:srgbClr val="FFFFFF"/>
              </a:highligh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solidFill>
                <a:srgbClr val="202122"/>
              </a:solidFill>
              <a:effectLst/>
              <a:highlight>
                <a:srgbClr val="FFFFFF"/>
              </a:highligh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solidFill>
                  <a:srgbClr val="202122"/>
                </a:solidFill>
                <a:effectLst/>
                <a:highlight>
                  <a:srgbClr val="FFFFFF"/>
                </a:highlight>
                <a:latin typeface="Arial" panose="020B0604020202020204" pitchFamily="34" charset="0"/>
              </a:rPr>
              <a:t>It also allows to cover languages style where differences are significant.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solidFill>
                <a:srgbClr val="202122"/>
              </a:solidFill>
              <a:effectLst/>
              <a:highlight>
                <a:srgbClr val="FFFFFF"/>
              </a:highligh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solidFill>
                  <a:srgbClr val="202122"/>
                </a:solidFill>
                <a:effectLst/>
                <a:highlight>
                  <a:srgbClr val="FFFFFF"/>
                </a:highlight>
                <a:latin typeface="Arial" panose="020B0604020202020204" pitchFamily="34" charset="0"/>
              </a:rPr>
              <a:t>___________________________________________________________________________________________________________</a:t>
            </a:r>
            <a:br>
              <a:rPr lang="en-IN" sz="1200" b="0" i="0" dirty="0"/>
            </a:b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Domain Shift-&gt; </a:t>
            </a:r>
            <a:r>
              <a:rPr lang="en-IN" b="0" i="0" dirty="0">
                <a:solidFill>
                  <a:srgbClr val="202122"/>
                </a:solidFill>
                <a:effectLst/>
                <a:highlight>
                  <a:srgbClr val="FFFFFF"/>
                </a:highlight>
                <a:latin typeface="Arial" panose="020B0604020202020204" pitchFamily="34" charset="0"/>
              </a:rPr>
              <a:t>is a change in the data distribution between an algorithm's training dataset, and a dataset it encounters when deployed.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apply an algorithm trained in one or more source domains to a different target domain</a:t>
            </a:r>
            <a:endParaRPr lang="en-IN" sz="1200" dirty="0">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dirty="0">
              <a:latin typeface="Book Antiqua" panose="02040602050305030304" pitchFamily="18" charset="0"/>
            </a:endParaRPr>
          </a:p>
          <a:p>
            <a:r>
              <a:rPr lang="en-IN" b="0" i="0" dirty="0">
                <a:solidFill>
                  <a:srgbClr val="202122"/>
                </a:solidFill>
                <a:effectLst/>
                <a:highlight>
                  <a:srgbClr val="FFFFFF"/>
                </a:highlight>
                <a:latin typeface="Arial" panose="020B0604020202020204" pitchFamily="34" charset="0"/>
              </a:rPr>
              <a:t>the source and target domains all have the same </a:t>
            </a:r>
            <a:r>
              <a:rPr lang="en-IN" b="0" i="0" u="none" strike="noStrike" dirty="0">
                <a:effectLst/>
                <a:highlight>
                  <a:srgbClr val="FFFFFF"/>
                </a:highlight>
                <a:latin typeface="Arial" panose="020B0604020202020204" pitchFamily="34" charset="0"/>
                <a:hlinkClick r:id="rId3" tooltip="Feature space"/>
              </a:rPr>
              <a:t>feature space</a:t>
            </a:r>
            <a:r>
              <a:rPr lang="en-IN" b="0" i="0" dirty="0">
                <a:solidFill>
                  <a:srgbClr val="202122"/>
                </a:solidFill>
                <a:effectLst/>
                <a:highlight>
                  <a:srgbClr val="FFFFFF"/>
                </a:highlight>
                <a:latin typeface="Arial" panose="020B0604020202020204" pitchFamily="34" charset="0"/>
              </a:rPr>
              <a:t> (but different distributions)</a:t>
            </a:r>
          </a:p>
          <a:p>
            <a:r>
              <a:rPr lang="en-IN" b="0" i="0" dirty="0">
                <a:solidFill>
                  <a:srgbClr val="202122"/>
                </a:solidFill>
                <a:effectLst/>
                <a:highlight>
                  <a:srgbClr val="FFFFFF"/>
                </a:highlight>
                <a:latin typeface="Arial" panose="020B0604020202020204" pitchFamily="34" charset="0"/>
              </a:rPr>
              <a:t>in contrast, transfer learning includes cases where the target domain's feature space is different from the source feature space or spaces.</a:t>
            </a:r>
          </a:p>
          <a:p>
            <a:endParaRPr lang="en-IN" b="0" i="0" dirty="0">
              <a:solidFill>
                <a:srgbClr val="202122"/>
              </a:solidFill>
              <a:effectLst/>
              <a:highlight>
                <a:srgbClr val="FFFFFF"/>
              </a:highlight>
              <a:latin typeface="Arial" panose="020B0604020202020204" pitchFamily="34" charset="0"/>
            </a:endParaRPr>
          </a:p>
          <a:p>
            <a:endParaRPr lang="en-IN" b="0" i="0" dirty="0">
              <a:solidFill>
                <a:srgbClr val="202122"/>
              </a:solidFill>
              <a:effectLst/>
              <a:highlight>
                <a:srgbClr val="FFFFFF"/>
              </a:highlight>
              <a:latin typeface="Arial" panose="020B0604020202020204" pitchFamily="34" charset="0"/>
            </a:endParaRPr>
          </a:p>
          <a:p>
            <a:pPr lvl="0"/>
            <a:r>
              <a:rPr lang="en-IN" sz="1200" b="0" i="0" dirty="0">
                <a:solidFill>
                  <a:schemeClr val="tx1"/>
                </a:solidFill>
                <a:latin typeface="Book Antiqua" panose="02040602050305030304" pitchFamily="18" charset="0"/>
              </a:rPr>
              <a:t>- Domain shift</a:t>
            </a:r>
            <a:endParaRPr lang="en-IN" sz="1200" b="0" dirty="0">
              <a:solidFill>
                <a:schemeClr val="tx1"/>
              </a:solidFill>
              <a:latin typeface="Book Antiqua" panose="02040602050305030304" pitchFamily="18" charset="0"/>
            </a:endParaRPr>
          </a:p>
          <a:p>
            <a:pPr lvl="0"/>
            <a:r>
              <a:rPr lang="en-IN" sz="1200" b="0" dirty="0">
                <a:solidFill>
                  <a:schemeClr val="tx1"/>
                </a:solidFill>
                <a:latin typeface="Book Antiqua" panose="02040602050305030304" pitchFamily="18" charset="0"/>
              </a:rPr>
              <a:t>- General-purpose models </a:t>
            </a:r>
            <a:r>
              <a:rPr lang="en-GB" sz="1200" b="0" dirty="0">
                <a:solidFill>
                  <a:schemeClr val="tx1"/>
                </a:solidFill>
                <a:latin typeface="Book Antiqua" panose="02040602050305030304" pitchFamily="18" charset="0"/>
              </a:rPr>
              <a:t>are </a:t>
            </a:r>
            <a:r>
              <a:rPr lang="en-IN" sz="1200" b="0" dirty="0">
                <a:solidFill>
                  <a:schemeClr val="tx1"/>
                </a:solidFill>
                <a:latin typeface="Book Antiqua" panose="02040602050305030304" pitchFamily="18" charset="0"/>
              </a:rPr>
              <a:t>impossible one-fits-all solver</a:t>
            </a:r>
          </a:p>
          <a:p>
            <a:pPr lvl="0"/>
            <a:r>
              <a:rPr lang="en-IN" sz="1200" b="0" dirty="0">
                <a:solidFill>
                  <a:schemeClr val="tx1"/>
                </a:solidFill>
                <a:latin typeface="Book Antiqua" panose="02040602050305030304" pitchFamily="18" charset="0"/>
              </a:rPr>
              <a:t>- Requirement of in-depth knowledge</a:t>
            </a:r>
          </a:p>
          <a:p>
            <a:pPr lvl="0"/>
            <a:r>
              <a:rPr lang="en-IN" sz="1200" b="0" dirty="0">
                <a:solidFill>
                  <a:schemeClr val="tx1"/>
                </a:solidFill>
                <a:latin typeface="Book Antiqua" panose="02040602050305030304" pitchFamily="18" charset="0"/>
              </a:rPr>
              <a:t>- Significant differences in language styles</a:t>
            </a:r>
          </a:p>
          <a:p>
            <a:pPr lvl="0"/>
            <a:endParaRPr lang="en-IN" sz="1200" b="0" dirty="0">
              <a:solidFill>
                <a:schemeClr val="tx1"/>
              </a:solidFill>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dirty="0">
                <a:solidFill>
                  <a:schemeClr val="tx1"/>
                </a:solidFill>
                <a:latin typeface="Book Antiqua" panose="02040602050305030304" pitchFamily="18" charset="0"/>
              </a:rPr>
              <a:t>-------------------------------------------------------------------------------------------</a:t>
            </a:r>
            <a:br>
              <a:rPr lang="en-IN" sz="1200" b="0" dirty="0">
                <a:solidFill>
                  <a:schemeClr val="tx1"/>
                </a:solidFill>
                <a:latin typeface="Book Antiqua" panose="02040602050305030304" pitchFamily="18" charset="0"/>
              </a:rPr>
            </a:br>
            <a:br>
              <a:rPr lang="en-IN" sz="1200" b="0" dirty="0">
                <a:solidFill>
                  <a:schemeClr val="tx1"/>
                </a:solidFill>
                <a:latin typeface="Book Antiqua" panose="02040602050305030304" pitchFamily="18" charset="0"/>
              </a:rPr>
            </a:br>
            <a:r>
              <a:rPr lang="en-IN" b="0" i="0" dirty="0">
                <a:solidFill>
                  <a:srgbClr val="000000"/>
                </a:solidFill>
                <a:effectLst/>
                <a:highlight>
                  <a:srgbClr val="FFFFFF"/>
                </a:highlight>
                <a:latin typeface="Raleway" panose="020F0502020204030204" pitchFamily="34" charset="0"/>
              </a:rPr>
              <a:t>-&gt; LLM forgets initial knowledge [</a:t>
            </a:r>
            <a:r>
              <a:rPr lang="en-IN" b="0" i="0" dirty="0" err="1">
                <a:solidFill>
                  <a:srgbClr val="000000"/>
                </a:solidFill>
                <a:effectLst/>
                <a:highlight>
                  <a:srgbClr val="FFFFFF"/>
                </a:highlight>
                <a:latin typeface="Raleway" panose="020F0502020204030204" pitchFamily="34" charset="0"/>
              </a:rPr>
              <a:t>BitFIt</a:t>
            </a:r>
            <a:r>
              <a:rPr lang="en-IN" b="0" i="0" dirty="0">
                <a:solidFill>
                  <a:srgbClr val="000000"/>
                </a:solidFill>
                <a:effectLst/>
                <a:highlight>
                  <a:srgbClr val="FFFFFF"/>
                </a:highlight>
                <a:latin typeface="Raleway" panose="020F0502020204030204" pitchFamily="34" charset="0"/>
              </a:rPr>
              <a:t>]</a:t>
            </a:r>
          </a:p>
          <a:p>
            <a:pPr lvl="0"/>
            <a:endParaRPr lang="en-IN" sz="1200" b="0" dirty="0">
              <a:solidFill>
                <a:schemeClr val="tx1"/>
              </a:solidFill>
              <a:latin typeface="Book Antiqua" panose="02040602050305030304" pitchFamily="18" charset="0"/>
            </a:endParaRPr>
          </a:p>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7</a:t>
            </a:fld>
            <a:endParaRPr lang="de-DE" dirty="0"/>
          </a:p>
        </p:txBody>
      </p:sp>
    </p:spTree>
    <p:extLst>
      <p:ext uri="{BB962C8B-B14F-4D97-AF65-F5344CB8AC3E}">
        <p14:creationId xmlns:p14="http://schemas.microsoft.com/office/powerpoint/2010/main" val="701577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 Add resources</a:t>
            </a:r>
            <a:br>
              <a:rPr lang="en-IN" b="0" i="0" dirty="0">
                <a:solidFill>
                  <a:srgbClr val="000000"/>
                </a:solidFill>
                <a:effectLst/>
                <a:highlight>
                  <a:srgbClr val="FFFFFF"/>
                </a:highlight>
                <a:latin typeface="Raleway" panose="020F0502020204030204" pitchFamily="34" charset="0"/>
              </a:rPr>
            </a:br>
            <a:r>
              <a:rPr lang="en-IN" b="0" i="0" dirty="0">
                <a:solidFill>
                  <a:srgbClr val="000000"/>
                </a:solidFill>
                <a:effectLst/>
                <a:highlight>
                  <a:srgbClr val="FFFFFF"/>
                </a:highlight>
                <a:latin typeface="Raleway" panose="020F0502020204030204" pitchFamily="34" charset="0"/>
              </a:rPr>
              <a:t>In our work we explore 6 PEFTs:</a:t>
            </a:r>
            <a:br>
              <a:rPr lang="en-IN" b="0" i="0" dirty="0">
                <a:solidFill>
                  <a:srgbClr val="000000"/>
                </a:solidFill>
                <a:effectLst/>
                <a:highlight>
                  <a:srgbClr val="FFFFFF"/>
                </a:highlight>
                <a:latin typeface="Raleway" panose="020F0502020204030204" pitchFamily="34" charset="0"/>
              </a:rPr>
            </a:br>
            <a:r>
              <a:rPr lang="en-IN" sz="1200" dirty="0">
                <a:effectLst/>
                <a:latin typeface="URWPalladioL"/>
              </a:rPr>
              <a:t>Adaptive Low-Rank Adaptation or </a:t>
            </a:r>
            <a:r>
              <a:rPr lang="en-IN" sz="1200" dirty="0" err="1">
                <a:effectLst/>
                <a:latin typeface="URWPalladioL"/>
              </a:rPr>
              <a:t>AdaLoRA</a:t>
            </a:r>
            <a:r>
              <a:rPr lang="en-IN" sz="1200" dirty="0">
                <a:effectLst/>
                <a:latin typeface="URWPalladioL"/>
              </a:rPr>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800" dirty="0">
                <a:effectLst/>
                <a:latin typeface="URWPalladioL"/>
              </a:rPr>
              <a:t>optimizes the number of training parameters to assign to weight matrices by budgeting to more important weights, and less important ones get fewer parameters </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dirty="0">
              <a:effectLst/>
              <a:latin typeface="URWPalladio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effectLst/>
                <a:latin typeface="URWPalladioL"/>
              </a:rPr>
              <a:t>Infused Adapter by Inhibiting and Amplifying Inner Activations or (IA)3 </a:t>
            </a:r>
            <a:br>
              <a:rPr lang="en-IN" sz="1200" dirty="0">
                <a:effectLst/>
                <a:latin typeface="URWPalladioL"/>
              </a:rPr>
            </a:br>
            <a:r>
              <a:rPr lang="en-IN" sz="1800" dirty="0">
                <a:effectLst/>
                <a:latin typeface="URWPalladioL"/>
              </a:rPr>
              <a:t>method adds learned vectors for rescaling the keys and values of the self-attention layers  (and encoder-decoder attention )</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dirty="0">
              <a:effectLst/>
              <a:latin typeface="URWPalladio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err="1">
                <a:effectLst/>
                <a:latin typeface="URWPalladioL"/>
              </a:rPr>
              <a:t>LoHA</a:t>
            </a:r>
            <a:r>
              <a:rPr lang="en-IN" sz="1200" dirty="0">
                <a:effectLst/>
                <a:latin typeface="URWPalladioL"/>
              </a:rPr>
              <a:t> or Low-Rank Hadamard Product </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effectLst/>
                <a:latin typeface="URWPalladioL"/>
              </a:rPr>
              <a:t>Combines a more number smaller matrices as compared to other low rank methods using the </a:t>
            </a:r>
            <a:r>
              <a:rPr lang="en-IN" sz="1200" dirty="0" err="1">
                <a:effectLst/>
                <a:latin typeface="URWPalladioL"/>
              </a:rPr>
              <a:t>Hadmard</a:t>
            </a:r>
            <a:r>
              <a:rPr lang="en-IN" sz="1200" dirty="0">
                <a:effectLst/>
                <a:latin typeface="URWPalladioL"/>
              </a:rPr>
              <a:t> Product</a:t>
            </a:r>
            <a:br>
              <a:rPr lang="en-IN" sz="1200" dirty="0">
                <a:effectLst/>
                <a:latin typeface="URWPalladioL"/>
              </a:rPr>
            </a:br>
            <a:endParaRPr lang="en-IN" sz="1200" dirty="0">
              <a:effectLst/>
              <a:latin typeface="URWPalladio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effectLst/>
                <a:latin typeface="URWPalladioL"/>
              </a:rPr>
              <a:t>Low-Rank Kronecker Product</a:t>
            </a:r>
            <a:br>
              <a:rPr lang="en-IN" sz="1200" dirty="0">
                <a:effectLst/>
                <a:latin typeface="URWPalladioL"/>
              </a:rPr>
            </a:br>
            <a:r>
              <a:rPr lang="en-IN" sz="1800" dirty="0">
                <a:effectLst/>
                <a:latin typeface="URWPalladioL"/>
              </a:rPr>
              <a:t>combines two smaller, low-rank matrices using the Kronecker product  as compared to </a:t>
            </a:r>
            <a:r>
              <a:rPr lang="en-IN" sz="1800" dirty="0" err="1">
                <a:effectLst/>
                <a:latin typeface="URWPalladioL"/>
              </a:rPr>
              <a:t>LoRA</a:t>
            </a:r>
            <a:r>
              <a:rPr lang="en-IN" sz="1800" dirty="0">
                <a:effectLst/>
                <a:latin typeface="URWPalladioL"/>
              </a:rPr>
              <a:t>.</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dirty="0">
              <a:effectLst/>
              <a:latin typeface="URWPalladio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effectLst/>
                <a:latin typeface="URWPalladioL"/>
              </a:rPr>
              <a:t>Low Rank Adaptation </a:t>
            </a:r>
            <a:br>
              <a:rPr lang="en-IN" sz="1200" dirty="0">
                <a:effectLst/>
                <a:latin typeface="URWPalladioL"/>
              </a:rPr>
            </a:br>
            <a:r>
              <a:rPr lang="en-IN" sz="1800" dirty="0">
                <a:effectLst/>
                <a:latin typeface="URWPalladioL"/>
              </a:rPr>
              <a:t>takes a large matrix and decomposes it into two smaller low-rank matrices</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dirty="0">
              <a:effectLst/>
              <a:latin typeface="URWPalladio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dirty="0">
              <a:effectLst/>
              <a:latin typeface="URWPalladio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effectLst/>
                <a:latin typeface="URWPalladioL"/>
              </a:rPr>
              <a:t>Orthogonal Fine-tuning </a:t>
            </a:r>
            <a:br>
              <a:rPr lang="en-IN" sz="1200" dirty="0">
                <a:effectLst/>
                <a:latin typeface="URWPalladioL"/>
              </a:rPr>
            </a:br>
            <a:r>
              <a:rPr lang="en-IN" sz="1800" dirty="0">
                <a:effectLst/>
                <a:latin typeface="URWPalladioL"/>
              </a:rPr>
              <a:t>reconfigures the pre-trained weight matrices using their orthogonal counterparts, which helps maintain the information contained in the original model. </a:t>
            </a: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dirty="0"/>
              <a:t>-------------------------------------------------------------------------------------</a:t>
            </a:r>
          </a:p>
          <a:p>
            <a:r>
              <a:rPr lang="en-IN" b="1" dirty="0" err="1"/>
              <a:t>AdaLoRA</a:t>
            </a:r>
            <a:r>
              <a:rPr lang="en-IN" b="1" dirty="0"/>
              <a:t>:</a:t>
            </a:r>
            <a:r>
              <a:rPr lang="en-IN" dirty="0"/>
              <a:t> </a:t>
            </a:r>
            <a:r>
              <a:rPr lang="en-IN" dirty="0" err="1"/>
              <a:t>AdaLoRA</a:t>
            </a:r>
            <a:r>
              <a:rPr lang="en-IN" dirty="0"/>
              <a:t> dynamically allocates low-rank parameters during fine-tuning, enabling adaptive and efficient model adaptation with minimal extra parameters.</a:t>
            </a:r>
          </a:p>
          <a:p>
            <a:r>
              <a:rPr lang="en-IN" b="1" dirty="0"/>
              <a:t>(IA)³:</a:t>
            </a:r>
            <a:r>
              <a:rPr lang="en-IN" dirty="0"/>
              <a:t> (IA)³ fine-tunes specific model activations to achieve targeted adaptation, minimizing parameter updates while enhancing task-specific performance.</a:t>
            </a:r>
          </a:p>
          <a:p>
            <a:r>
              <a:rPr lang="en-IN" b="1" dirty="0" err="1"/>
              <a:t>LoHA</a:t>
            </a:r>
            <a:r>
              <a:rPr lang="en-IN" b="1" dirty="0"/>
              <a:t>:</a:t>
            </a:r>
            <a:r>
              <a:rPr lang="en-IN" dirty="0"/>
              <a:t> </a:t>
            </a:r>
            <a:r>
              <a:rPr lang="en-IN" dirty="0" err="1"/>
              <a:t>LoHA</a:t>
            </a:r>
            <a:r>
              <a:rPr lang="en-IN" dirty="0"/>
              <a:t> enhances domain-specific performance by incorporating low-rank modifications into the attention mechanisms of the model, maintaining efficiency with minimal added parameters.</a:t>
            </a:r>
          </a:p>
          <a:p>
            <a:r>
              <a:rPr lang="en-IN" b="1" dirty="0" err="1"/>
              <a:t>LoKr</a:t>
            </a:r>
            <a:r>
              <a:rPr lang="en-IN" b="1" dirty="0"/>
              <a:t>:</a:t>
            </a:r>
            <a:r>
              <a:rPr lang="en-IN" dirty="0"/>
              <a:t> </a:t>
            </a:r>
            <a:r>
              <a:rPr lang="en-IN" dirty="0" err="1"/>
              <a:t>LoKr</a:t>
            </a:r>
            <a:r>
              <a:rPr lang="en-IN" dirty="0"/>
              <a:t> </a:t>
            </a:r>
            <a:r>
              <a:rPr lang="en-IN" dirty="0" err="1"/>
              <a:t>reparameterizes</a:t>
            </a:r>
            <a:r>
              <a:rPr lang="en-IN" dirty="0"/>
              <a:t> kernel layers with low-rank adaptations, improving the model's ability to specialize in new tasks without full-scale retraining.</a:t>
            </a:r>
          </a:p>
          <a:p>
            <a:r>
              <a:rPr lang="en-IN" b="1" dirty="0" err="1"/>
              <a:t>LoRA</a:t>
            </a:r>
            <a:r>
              <a:rPr lang="en-IN" b="1" dirty="0"/>
              <a:t>:</a:t>
            </a:r>
            <a:r>
              <a:rPr lang="en-IN" dirty="0"/>
              <a:t> </a:t>
            </a:r>
            <a:r>
              <a:rPr lang="en-IN" dirty="0" err="1"/>
              <a:t>LoRA</a:t>
            </a:r>
            <a:r>
              <a:rPr lang="en-IN" dirty="0"/>
              <a:t> injects low-rank matrices into pre-trained model weights, drastically reducing the number of trainable parameters required for effective fine-tuning.</a:t>
            </a:r>
          </a:p>
          <a:p>
            <a:r>
              <a:rPr lang="en-IN" b="1" dirty="0"/>
              <a:t>OFT:</a:t>
            </a:r>
            <a:r>
              <a:rPr lang="en-IN" dirty="0"/>
              <a:t> OFT enables on-the-fly fine-tuning by dynamically updating model parameters during inference, providing a resource-efficient approach to domain adaptation.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b="0" i="0" dirty="0">
              <a:solidFill>
                <a:srgbClr val="000000"/>
              </a:solidFill>
              <a:effectLst/>
              <a:highlight>
                <a:srgbClr val="FFFFFF"/>
              </a:highlight>
              <a:latin typeface="Lucida Grande" panose="020B06000405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8</a:t>
            </a:fld>
            <a:endParaRPr lang="de-DE" dirty="0"/>
          </a:p>
        </p:txBody>
      </p:sp>
    </p:spTree>
    <p:extLst>
      <p:ext uri="{BB962C8B-B14F-4D97-AF65-F5344CB8AC3E}">
        <p14:creationId xmlns:p14="http://schemas.microsoft.com/office/powerpoint/2010/main" val="3425460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9C740-196D-F5BC-BC00-99E48AB6B25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77F7A25-5076-84CA-AA15-DD54E9EB86C9}"/>
              </a:ext>
            </a:extLst>
          </p:cNvPr>
          <p:cNvSpPr>
            <a:spLocks noGrp="1" noRot="1" noChangeAspect="1"/>
          </p:cNvSpPr>
          <p:nvPr>
            <p:ph type="sldImg"/>
          </p:nvPr>
        </p:nvSpPr>
        <p:spPr>
          <a:xfrm>
            <a:off x="141288" y="769938"/>
            <a:ext cx="6816725" cy="3835400"/>
          </a:xfrm>
        </p:spPr>
      </p:sp>
      <p:sp>
        <p:nvSpPr>
          <p:cNvPr id="3" name="Notizenplatzhalter 2">
            <a:extLst>
              <a:ext uri="{FF2B5EF4-FFF2-40B4-BE49-F238E27FC236}">
                <a16:creationId xmlns:a16="http://schemas.microsoft.com/office/drawing/2014/main" id="{B7CF2ECF-6861-C71E-0A44-E10054DDC343}"/>
              </a:ext>
            </a:extLst>
          </p:cNvPr>
          <p:cNvSpPr>
            <a:spLocks noGrp="1"/>
          </p:cNvSpPr>
          <p:nvPr>
            <p:ph type="body" idx="1"/>
          </p:nvPr>
        </p:nvSpPr>
        <p:spPr/>
        <p:txBody>
          <a:bodyPr/>
          <a:lstStyle/>
          <a:p>
            <a:endParaRPr lang="en-AU" dirty="0"/>
          </a:p>
        </p:txBody>
      </p:sp>
      <p:sp>
        <p:nvSpPr>
          <p:cNvPr id="4" name="Foliennummernplatzhalter 3">
            <a:extLst>
              <a:ext uri="{FF2B5EF4-FFF2-40B4-BE49-F238E27FC236}">
                <a16:creationId xmlns:a16="http://schemas.microsoft.com/office/drawing/2014/main" id="{43415B69-D177-6FE1-1262-EE5A90F59C34}"/>
              </a:ext>
            </a:extLst>
          </p:cNvPr>
          <p:cNvSpPr>
            <a:spLocks noGrp="1"/>
          </p:cNvSpPr>
          <p:nvPr>
            <p:ph type="sldNum" sz="quarter" idx="10"/>
          </p:nvPr>
        </p:nvSpPr>
        <p:spPr/>
        <p:txBody>
          <a:bodyPr/>
          <a:lstStyle/>
          <a:p>
            <a:pPr>
              <a:defRPr/>
            </a:pPr>
            <a:fld id="{D1CBFA17-2001-43FC-BD93-086B619BC2A9}" type="slidenum">
              <a:rPr lang="de-DE" smtClean="0"/>
              <a:pPr>
                <a:defRPr/>
              </a:pPr>
              <a:t>9</a:t>
            </a:fld>
            <a:endParaRPr lang="de-DE" dirty="0"/>
          </a:p>
        </p:txBody>
      </p:sp>
    </p:spTree>
    <p:extLst>
      <p:ext uri="{BB962C8B-B14F-4D97-AF65-F5344CB8AC3E}">
        <p14:creationId xmlns:p14="http://schemas.microsoft.com/office/powerpoint/2010/main" val="17470929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7.gif"/></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&lt;Title&gt;</a:t>
            </a:r>
          </a:p>
        </p:txBody>
      </p:sp>
      <p:sp>
        <p:nvSpPr>
          <p:cNvPr id="22" name="Textplatzhalter 4"/>
          <p:cNvSpPr>
            <a:spLocks noGrp="1"/>
          </p:cNvSpPr>
          <p:nvPr>
            <p:ph type="body" sz="quarter" idx="10" hasCustomPrompt="1"/>
          </p:nvPr>
        </p:nvSpPr>
        <p:spPr>
          <a:xfrm>
            <a:off x="431373" y="4211796"/>
            <a:ext cx="11431346"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&lt;Presenter&gt; </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440734"/>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Department of Computer Science</a:t>
            </a:r>
          </a:p>
          <a:p>
            <a:pPr marL="0" indent="0"/>
            <a:r>
              <a:rPr lang="en-US" sz="1400" b="0" i="0" kern="1200" baseline="0" noProof="1">
                <a:solidFill>
                  <a:schemeClr val="tx1">
                    <a:lumMod val="65000"/>
                    <a:lumOff val="35000"/>
                  </a:schemeClr>
                </a:solidFill>
                <a:latin typeface="Arial" charset="0"/>
                <a:ea typeface="+mn-ea"/>
                <a:cs typeface="Arial"/>
              </a:rPr>
              <a:t>School of Computation, Information and Technology (CIT) </a:t>
            </a:r>
            <a:endParaRPr lang="en-US" sz="1400" b="0" i="0" kern="1200" noProof="1">
              <a:solidFill>
                <a:schemeClr val="tx1">
                  <a:lumMod val="65000"/>
                  <a:lumOff val="35000"/>
                </a:schemeClr>
              </a:solidFill>
              <a:latin typeface="Arial" charset="0"/>
              <a:ea typeface="+mn-ea"/>
              <a:cs typeface="Arial"/>
            </a:endParaRPr>
          </a:p>
          <a:p>
            <a:pPr marL="0" indent="0"/>
            <a:r>
              <a:rPr lang="en-US" sz="1400" b="0" i="0" kern="1200" noProof="1">
                <a:solidFill>
                  <a:schemeClr val="bg1">
                    <a:lumMod val="50000"/>
                  </a:schemeClr>
                </a:solidFill>
                <a:latin typeface="Arial" charset="0"/>
                <a:ea typeface="+mn-ea"/>
                <a:cs typeface="Arial"/>
              </a:rPr>
              <a:t>Technical University of Munich (TUM)</a:t>
            </a: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en-IN"/>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20250210 | Mehul Raj Kumawat | Adaptive Minds</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566135"/>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031325"/>
          </a:xfrm>
          <a:prstGeom prst="rect">
            <a:avLst/>
          </a:prstGeom>
          <a:noFill/>
        </p:spPr>
        <p:txBody>
          <a:bodyPr wrap="square" rtlCol="0">
            <a:spAutoFit/>
          </a:bodyPr>
          <a:lstStyle/>
          <a:p>
            <a:r>
              <a:rPr lang="en-AU" sz="1050" kern="1200" noProof="0" dirty="0">
                <a:solidFill>
                  <a:schemeClr val="tx1"/>
                </a:solidFill>
                <a:effectLst/>
                <a:latin typeface="+mn-lt"/>
                <a:ea typeface="+mn-ea"/>
                <a:cs typeface="Arial" pitchFamily="34" charset="0"/>
              </a:rPr>
              <a:t>Technical University of Munich (TUM)</a:t>
            </a:r>
          </a:p>
          <a:p>
            <a:r>
              <a:rPr lang="en-AU" sz="1050" kern="1200" noProof="0" dirty="0">
                <a:solidFill>
                  <a:schemeClr val="tx1"/>
                </a:solidFill>
                <a:effectLst/>
                <a:latin typeface="+mn-lt"/>
                <a:ea typeface="+mn-ea"/>
                <a:cs typeface="Arial" pitchFamily="34" charset="0"/>
              </a:rPr>
              <a:t>TUM School of CIT</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Department of Computer Science (CS)</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Chair</a:t>
            </a:r>
            <a:r>
              <a:rPr lang="en-AU" sz="1050" kern="1200" baseline="0" noProof="0" dirty="0">
                <a:solidFill>
                  <a:schemeClr val="tx1"/>
                </a:solidFill>
                <a:effectLst/>
                <a:latin typeface="+mn-lt"/>
                <a:ea typeface="+mn-ea"/>
                <a:cs typeface="Arial" pitchFamily="34" charset="0"/>
              </a:rPr>
              <a:t> </a:t>
            </a:r>
            <a:r>
              <a:rPr lang="en-AU" sz="1050" kern="1200" noProof="0" dirty="0">
                <a:solidFill>
                  <a:schemeClr val="tx1"/>
                </a:solidFill>
                <a:effectLst/>
                <a:latin typeface="+mn-lt"/>
                <a:ea typeface="+mn-ea"/>
                <a:cs typeface="Arial" pitchFamily="34" charset="0"/>
              </a:rPr>
              <a:t>of </a:t>
            </a:r>
            <a:r>
              <a:rPr lang="en-AU" sz="1050" kern="1200" noProof="0" dirty="0" err="1">
                <a:solidFill>
                  <a:schemeClr val="tx1"/>
                </a:solidFill>
                <a:effectLst/>
                <a:latin typeface="+mn-lt"/>
                <a:ea typeface="+mn-ea"/>
                <a:cs typeface="Arial" pitchFamily="34" charset="0"/>
              </a:rPr>
              <a:t>SOFTware</a:t>
            </a:r>
            <a:r>
              <a:rPr lang="en-AU" sz="1050" kern="1200" noProof="0" dirty="0">
                <a:solidFill>
                  <a:schemeClr val="tx1"/>
                </a:solidFill>
                <a:effectLst/>
                <a:latin typeface="+mn-lt"/>
                <a:ea typeface="+mn-ea"/>
                <a:cs typeface="Arial" pitchFamily="34" charset="0"/>
              </a:rPr>
              <a:t> Engineering for Business Information Systems (sebis)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pPr>
              <a:tabLst>
                <a:tab pos="358775" algn="l"/>
              </a:tabLst>
            </a:pPr>
            <a:endParaRPr lang="en-US" sz="1050" baseline="0" noProof="1">
              <a:latin typeface="+mn-lt"/>
            </a:endParaRPr>
          </a:p>
          <a:p>
            <a:pPr>
              <a:tabLst>
                <a:tab pos="358775" algn="l"/>
              </a:tabLst>
            </a:pPr>
            <a:r>
              <a:rPr lang="en-US" sz="1050" baseline="0" noProof="1">
                <a:latin typeface="+mn-lt"/>
              </a:rPr>
              <a:t>+49.89.289.</a:t>
            </a: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1847528" y="5615625"/>
            <a:ext cx="1732003"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27448" y="5785985"/>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1485904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425454" y="1296000"/>
            <a:ext cx="11345332" cy="5016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4267"/>
              </a:lnSpc>
              <a:defRPr lang="de-DE" sz="3333" noProof="0" dirty="0">
                <a:solidFill>
                  <a:schemeClr val="bg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425451" y="1978720"/>
            <a:ext cx="11345332"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2133" baseline="0" noProof="0" dirty="0" smtClean="0">
                <a:solidFill>
                  <a:schemeClr val="bg1"/>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5" name="Foliennummernplatzhalter 4"/>
          <p:cNvSpPr>
            <a:spLocks noGrp="1"/>
          </p:cNvSpPr>
          <p:nvPr>
            <p:ph type="sldNum" sz="quarter" idx="12"/>
          </p:nvPr>
        </p:nvSpPr>
        <p:spPr/>
        <p:txBody>
          <a:bodyPr/>
          <a:lstStyle>
            <a:lvl1pPr>
              <a:defRPr>
                <a:solidFill>
                  <a:schemeClr val="bg1"/>
                </a:solidFill>
              </a:defRPr>
            </a:lvl1pPr>
          </a:lstStyle>
          <a:p>
            <a:fld id="{CE58CB1E-F828-4F11-99E0-327109AF9DA4}" type="slidenum">
              <a:rPr lang="de-DE" smtClean="0"/>
              <a:pPr/>
              <a:t>‹#›</a:t>
            </a:fld>
            <a:endParaRPr lang="de-DE" dirty="0"/>
          </a:p>
        </p:txBody>
      </p:sp>
      <p:sp>
        <p:nvSpPr>
          <p:cNvPr id="7" name="Fußzeilenplatzhalter 6"/>
          <p:cNvSpPr>
            <a:spLocks noGrp="1"/>
          </p:cNvSpPr>
          <p:nvPr>
            <p:ph type="ftr" sz="quarter" idx="13"/>
          </p:nvPr>
        </p:nvSpPr>
        <p:spPr/>
        <p:txBody>
          <a:bodyPr/>
          <a:lstStyle>
            <a:lvl1pPr>
              <a:defRPr>
                <a:solidFill>
                  <a:schemeClr val="bg1"/>
                </a:solidFill>
              </a:defRPr>
            </a:lvl1pPr>
          </a:lstStyle>
          <a:p>
            <a:r>
              <a:rPr lang="de-DE"/>
              <a:t>20250210 | Mehul Raj Kumawat | Adaptive Minds</a:t>
            </a:r>
            <a:endParaRPr lang="en-US" dirty="0"/>
          </a:p>
        </p:txBody>
      </p:sp>
    </p:spTree>
    <p:extLst>
      <p:ext uri="{BB962C8B-B14F-4D97-AF65-F5344CB8AC3E}">
        <p14:creationId xmlns:p14="http://schemas.microsoft.com/office/powerpoint/2010/main" val="1680728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20250210 | Mehul Raj Kumawat | Adaptive Minds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20250210 | Mehul Raj Kumawat | Adaptive Minds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20250210 | Mehul Raj Kumawat | Adaptive Minds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20250210 | Mehul Raj Kumawat | Adaptive Minds</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en-IN"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20250210 | Mehul Raj Kumawat | Adaptive Minds</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20250210 | Mehul Raj Kumawat | Adaptive Minds</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en-IN"/>
              <a:t>© sebis</a:t>
            </a:r>
            <a:endParaRPr lang="en-US" dirty="0"/>
          </a:p>
        </p:txBody>
      </p:sp>
      <p:sp>
        <p:nvSpPr>
          <p:cNvPr id="4" name="Fußzeilenplatzhalter 3"/>
          <p:cNvSpPr>
            <a:spLocks noGrp="1"/>
          </p:cNvSpPr>
          <p:nvPr>
            <p:ph type="ftr" sz="quarter" idx="11"/>
          </p:nvPr>
        </p:nvSpPr>
        <p:spPr/>
        <p:txBody>
          <a:bodyPr/>
          <a:lstStyle/>
          <a:p>
            <a:pPr>
              <a:defRPr/>
            </a:pPr>
            <a:r>
              <a:rPr lang="en-US"/>
              <a:t>20250210 | Mehul Raj Kumawat | Adaptive Minds</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9.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A43482B-6B16-589C-62E8-B635FEE7749C}"/>
              </a:ext>
            </a:extLst>
          </p:cNvPr>
          <p:cNvGraphicFramePr>
            <a:graphicFrameLocks noChangeAspect="1"/>
          </p:cNvGraphicFramePr>
          <p:nvPr userDrawn="1">
            <p:custDataLst>
              <p:tags r:id="rId13"/>
            </p:custDataLst>
            <p:extLst>
              <p:ext uri="{D42A27DB-BD31-4B8C-83A1-F6EECF244321}">
                <p14:modId xmlns:p14="http://schemas.microsoft.com/office/powerpoint/2010/main" val="22466488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4" imgW="425" imgH="424" progId="TCLayout.ActiveDocument.1">
                  <p:embed/>
                </p:oleObj>
              </mc:Choice>
              <mc:Fallback>
                <p:oleObj name="think-cell Slide" r:id="rId14" imgW="425" imgH="424" progId="TCLayout.ActiveDocument.1">
                  <p:embed/>
                  <p:pic>
                    <p:nvPicPr>
                      <p:cNvPr id="3" name="think-cell data - do not delete" hidden="1">
                        <a:extLst>
                          <a:ext uri="{FF2B5EF4-FFF2-40B4-BE49-F238E27FC236}">
                            <a16:creationId xmlns:a16="http://schemas.microsoft.com/office/drawing/2014/main" id="{FA43482B-6B16-589C-62E8-B635FEE7749C}"/>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en-IN"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20250210 | Mehul Raj Kumawat | Adaptive Minds</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a:t>
            </a:fld>
            <a:endParaRPr lang="en-US" dirty="0"/>
          </a:p>
        </p:txBody>
      </p:sp>
      <p:pic>
        <p:nvPicPr>
          <p:cNvPr id="8" name="Grafik 7"/>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84"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Textfeld 22"/>
          <p:cNvSpPr txBox="1"/>
          <p:nvPr/>
        </p:nvSpPr>
        <p:spPr>
          <a:xfrm>
            <a:off x="10284440" y="6586709"/>
            <a:ext cx="1487168" cy="257250"/>
          </a:xfrm>
          <a:prstGeom prst="rect">
            <a:avLst/>
          </a:prstGeom>
        </p:spPr>
        <p:txBody>
          <a:bodyPr wrap="square" lIns="0" tIns="0" rIns="0" bIns="0" rtlCol="0" anchor="b" anchorCtr="0">
            <a:spAutoFit/>
          </a:bodyPr>
          <a:lstStyle/>
          <a:p>
            <a:pPr algn="r">
              <a:lnSpc>
                <a:spcPct val="114000"/>
              </a:lnSpc>
            </a:pPr>
            <a:fld id="{C51078C5-4710-4254-8001-F1C0900803FD}" type="slidenum">
              <a:rPr lang="de-DE" sz="1600" smtClean="0">
                <a:latin typeface="+mn-lt"/>
                <a:cs typeface="Arial" pitchFamily="34" charset="0"/>
              </a:rPr>
              <a:pPr algn="r">
                <a:lnSpc>
                  <a:spcPct val="114000"/>
                </a:lnSpc>
              </a:pPr>
              <a:t>‹#›</a:t>
            </a:fld>
            <a:endParaRPr lang="de-DE" sz="1600" dirty="0">
              <a:latin typeface="+mn-lt"/>
              <a:cs typeface="Arial" pitchFamily="34" charset="0"/>
            </a:endParaRPr>
          </a:p>
        </p:txBody>
      </p:sp>
      <p:pic>
        <p:nvPicPr>
          <p:cNvPr id="5" name="Bild 4" descr="Fahnen_HG.jpg"/>
          <p:cNvPicPr>
            <a:picLocks noChangeAspect="1"/>
          </p:cNvPicPr>
          <p:nvPr/>
        </p:nvPicPr>
        <p:blipFill>
          <a:blip r:embed="rId3" cstate="screen"/>
          <a:srcRect l="398" t="14167" b="10833"/>
          <a:stretch>
            <a:fillRect/>
          </a:stretch>
        </p:blipFill>
        <p:spPr>
          <a:xfrm>
            <a:off x="0" y="0"/>
            <a:ext cx="12192000" cy="6858000"/>
          </a:xfrm>
          <a:prstGeom prst="rect">
            <a:avLst/>
          </a:prstGeom>
        </p:spPr>
      </p:pic>
      <p:pic>
        <p:nvPicPr>
          <p:cNvPr id="7" name="Bild 6" descr="20150416 tum logo blau png final.png"/>
          <p:cNvPicPr>
            <a:picLocks noChangeAspect="1"/>
          </p:cNvPicPr>
          <p:nvPr/>
        </p:nvPicPr>
        <p:blipFill>
          <a:blip r:embed="rId4"/>
          <a:stretch>
            <a:fillRect/>
          </a:stretch>
        </p:blipFill>
        <p:spPr>
          <a:xfrm>
            <a:off x="10958401" y="432000"/>
            <a:ext cx="799351" cy="427051"/>
          </a:xfrm>
          <a:prstGeom prst="rect">
            <a:avLst/>
          </a:prstGeom>
        </p:spPr>
      </p:pic>
      <p:sp>
        <p:nvSpPr>
          <p:cNvPr id="8" name="Foliennummernplatzhalter 4"/>
          <p:cNvSpPr>
            <a:spLocks noGrp="1"/>
          </p:cNvSpPr>
          <p:nvPr>
            <p:ph type="sldNum" sz="quarter" idx="4"/>
          </p:nvPr>
        </p:nvSpPr>
        <p:spPr>
          <a:xfrm>
            <a:off x="9033245" y="6473314"/>
            <a:ext cx="2736000" cy="365125"/>
          </a:xfrm>
          <a:prstGeom prst="rect">
            <a:avLst/>
          </a:prstGeom>
        </p:spPr>
        <p:txBody>
          <a:bodyPr vert="horz" lIns="0" tIns="45720" rIns="0" bIns="45720" rtlCol="0" anchor="ctr"/>
          <a:lstStyle>
            <a:lvl1pPr algn="r">
              <a:defRPr sz="1467">
                <a:solidFill>
                  <a:schemeClr val="bg1"/>
                </a:solidFill>
              </a:defRPr>
            </a:lvl1pPr>
          </a:lstStyle>
          <a:p>
            <a:fld id="{CE58CB1E-F828-4F11-99E0-327109AF9DA4}" type="slidenum">
              <a:rPr lang="de-DE" smtClean="0"/>
              <a:pPr/>
              <a:t>‹#›</a:t>
            </a:fld>
            <a:endParaRPr lang="de-DE"/>
          </a:p>
        </p:txBody>
      </p:sp>
      <p:sp>
        <p:nvSpPr>
          <p:cNvPr id="10" name="Fußzeilenplatzhalter 3"/>
          <p:cNvSpPr>
            <a:spLocks noGrp="1"/>
          </p:cNvSpPr>
          <p:nvPr>
            <p:ph type="ftr" sz="quarter" idx="3"/>
          </p:nvPr>
        </p:nvSpPr>
        <p:spPr>
          <a:xfrm>
            <a:off x="414883" y="6473314"/>
            <a:ext cx="8619040" cy="365125"/>
          </a:xfrm>
          <a:prstGeom prst="rect">
            <a:avLst/>
          </a:prstGeom>
        </p:spPr>
        <p:txBody>
          <a:bodyPr vert="horz" lIns="0" tIns="45720" rIns="0" bIns="45720" rtlCol="0" anchor="ctr"/>
          <a:lstStyle>
            <a:lvl1pPr algn="l">
              <a:defRPr sz="1467">
                <a:solidFill>
                  <a:schemeClr val="bg1"/>
                </a:solidFill>
              </a:defRPr>
            </a:lvl1pPr>
          </a:lstStyle>
          <a:p>
            <a:r>
              <a:rPr lang="de-DE"/>
              <a:t>20250210 | Mehul Raj Kumawat | Adaptive Minds</a:t>
            </a:r>
            <a:endParaRPr lang="en-US" dirty="0"/>
          </a:p>
        </p:txBody>
      </p:sp>
    </p:spTree>
    <p:extLst>
      <p:ext uri="{BB962C8B-B14F-4D97-AF65-F5344CB8AC3E}">
        <p14:creationId xmlns:p14="http://schemas.microsoft.com/office/powerpoint/2010/main" val="3430513842"/>
      </p:ext>
    </p:extLst>
  </p:cSld>
  <p:clrMap bg1="lt1" tx1="dk1" bg2="lt2" tx2="dk2" accent1="accent1" accent2="accent2" accent3="accent3" accent4="accent4" accent5="accent5" accent6="accent6" hlink="hlink" folHlink="folHlink"/>
  <p:sldLayoutIdLst>
    <p:sldLayoutId id="2147483783" r:id="rId1"/>
  </p:sldLayoutIdLst>
  <p:hf hdr="0"/>
  <p:txStyles>
    <p:titleStyle>
      <a:lvl1pPr algn="l" rtl="0" eaLnBrk="0" fontAlgn="base" hangingPunct="0">
        <a:lnSpc>
          <a:spcPct val="125000"/>
        </a:lnSpc>
        <a:spcBef>
          <a:spcPct val="0"/>
        </a:spcBef>
        <a:spcAft>
          <a:spcPct val="0"/>
        </a:spcAft>
        <a:defRPr sz="2933" b="0" kern="1200">
          <a:solidFill>
            <a:schemeClr val="tx1"/>
          </a:solidFill>
          <a:latin typeface="+mj-lt"/>
          <a:ea typeface="+mj-ea"/>
          <a:cs typeface="+mj-cs"/>
        </a:defRPr>
      </a:lvl1pPr>
      <a:lvl2pPr algn="l" rtl="0" eaLnBrk="0" fontAlgn="base" hangingPunct="0">
        <a:spcBef>
          <a:spcPct val="0"/>
        </a:spcBef>
        <a:spcAft>
          <a:spcPct val="0"/>
        </a:spcAft>
        <a:defRPr sz="2667" b="1">
          <a:solidFill>
            <a:schemeClr val="tx2"/>
          </a:solidFill>
          <a:latin typeface="Arial" charset="0"/>
          <a:cs typeface="Arial" charset="0"/>
        </a:defRPr>
      </a:lvl2pPr>
      <a:lvl3pPr algn="l" rtl="0" eaLnBrk="0" fontAlgn="base" hangingPunct="0">
        <a:spcBef>
          <a:spcPct val="0"/>
        </a:spcBef>
        <a:spcAft>
          <a:spcPct val="0"/>
        </a:spcAft>
        <a:defRPr sz="2667" b="1">
          <a:solidFill>
            <a:schemeClr val="tx2"/>
          </a:solidFill>
          <a:latin typeface="Arial" charset="0"/>
          <a:cs typeface="Arial" charset="0"/>
        </a:defRPr>
      </a:lvl3pPr>
      <a:lvl4pPr algn="l" rtl="0" eaLnBrk="0" fontAlgn="base" hangingPunct="0">
        <a:spcBef>
          <a:spcPct val="0"/>
        </a:spcBef>
        <a:spcAft>
          <a:spcPct val="0"/>
        </a:spcAft>
        <a:defRPr sz="2667" b="1">
          <a:solidFill>
            <a:schemeClr val="tx2"/>
          </a:solidFill>
          <a:latin typeface="Arial" charset="0"/>
          <a:cs typeface="Arial" charset="0"/>
        </a:defRPr>
      </a:lvl4pPr>
      <a:lvl5pPr algn="l" rtl="0" eaLnBrk="0" fontAlgn="base" hangingPunct="0">
        <a:spcBef>
          <a:spcPct val="0"/>
        </a:spcBef>
        <a:spcAft>
          <a:spcPct val="0"/>
        </a:spcAft>
        <a:defRPr sz="2667" b="1">
          <a:solidFill>
            <a:schemeClr val="tx2"/>
          </a:solidFill>
          <a:latin typeface="Arial" charset="0"/>
          <a:cs typeface="Arial" charset="0"/>
        </a:defRPr>
      </a:lvl5pPr>
      <a:lvl6pPr marL="609585" algn="l" rtl="0" fontAlgn="base">
        <a:spcBef>
          <a:spcPct val="0"/>
        </a:spcBef>
        <a:spcAft>
          <a:spcPct val="0"/>
        </a:spcAft>
        <a:defRPr sz="2667" b="1">
          <a:solidFill>
            <a:schemeClr val="tx2"/>
          </a:solidFill>
          <a:latin typeface="Arial" charset="0"/>
          <a:cs typeface="Arial" charset="0"/>
        </a:defRPr>
      </a:lvl6pPr>
      <a:lvl7pPr marL="1219170" algn="l" rtl="0" fontAlgn="base">
        <a:spcBef>
          <a:spcPct val="0"/>
        </a:spcBef>
        <a:spcAft>
          <a:spcPct val="0"/>
        </a:spcAft>
        <a:defRPr sz="2667" b="1">
          <a:solidFill>
            <a:schemeClr val="tx2"/>
          </a:solidFill>
          <a:latin typeface="Arial" charset="0"/>
          <a:cs typeface="Arial" charset="0"/>
        </a:defRPr>
      </a:lvl7pPr>
      <a:lvl8pPr marL="1828754" algn="l" rtl="0" fontAlgn="base">
        <a:spcBef>
          <a:spcPct val="0"/>
        </a:spcBef>
        <a:spcAft>
          <a:spcPct val="0"/>
        </a:spcAft>
        <a:defRPr sz="2667" b="1">
          <a:solidFill>
            <a:schemeClr val="tx2"/>
          </a:solidFill>
          <a:latin typeface="Arial" charset="0"/>
          <a:cs typeface="Arial" charset="0"/>
        </a:defRPr>
      </a:lvl8pPr>
      <a:lvl9pPr marL="2438339" algn="l" rtl="0" fontAlgn="base">
        <a:spcBef>
          <a:spcPct val="0"/>
        </a:spcBef>
        <a:spcAft>
          <a:spcPct val="0"/>
        </a:spcAft>
        <a:defRPr sz="2667"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2133" kern="1200">
          <a:solidFill>
            <a:schemeClr val="tx1"/>
          </a:solidFill>
          <a:latin typeface="+mn-lt"/>
          <a:ea typeface="+mn-ea"/>
          <a:cs typeface="+mn-cs"/>
        </a:defRPr>
      </a:lvl1pPr>
      <a:lvl2pPr marL="234945" indent="-234945" algn="l" rtl="0" eaLnBrk="0" fontAlgn="base" hangingPunct="0">
        <a:lnSpc>
          <a:spcPct val="100000"/>
        </a:lnSpc>
        <a:spcBef>
          <a:spcPct val="0"/>
        </a:spcBef>
        <a:spcAft>
          <a:spcPct val="0"/>
        </a:spcAft>
        <a:buFont typeface="Arial" charset="0"/>
        <a:buChar char="•"/>
        <a:defRPr sz="2133" kern="1200">
          <a:solidFill>
            <a:schemeClr val="tx1"/>
          </a:solidFill>
          <a:latin typeface="+mn-lt"/>
          <a:ea typeface="+mn-ea"/>
          <a:cs typeface="+mn-cs"/>
        </a:defRPr>
      </a:lvl2pPr>
      <a:lvl3pPr marL="480472" indent="-245527" algn="l" rtl="0" eaLnBrk="0" fontAlgn="base" hangingPunct="0">
        <a:lnSpc>
          <a:spcPct val="125000"/>
        </a:lnSpc>
        <a:spcBef>
          <a:spcPct val="0"/>
        </a:spcBef>
        <a:spcAft>
          <a:spcPct val="0"/>
        </a:spcAft>
        <a:buFont typeface="Symbol" pitchFamily="18" charset="2"/>
        <a:buChar char="-"/>
        <a:defRPr sz="1867" kern="1200">
          <a:solidFill>
            <a:schemeClr val="tx1"/>
          </a:solidFill>
          <a:latin typeface="+mn-lt"/>
          <a:ea typeface="+mn-ea"/>
          <a:cs typeface="+mn-cs"/>
        </a:defRPr>
      </a:lvl3pPr>
      <a:lvl4pPr marL="717533" indent="-237061" algn="l" rtl="0" eaLnBrk="0" fontAlgn="base" hangingPunct="0">
        <a:lnSpc>
          <a:spcPct val="125000"/>
        </a:lnSpc>
        <a:spcBef>
          <a:spcPct val="0"/>
        </a:spcBef>
        <a:spcAft>
          <a:spcPct val="0"/>
        </a:spcAft>
        <a:buFont typeface="Symbol" pitchFamily="18" charset="2"/>
        <a:buChar char="-"/>
        <a:defRPr sz="1867" kern="1200">
          <a:solidFill>
            <a:schemeClr val="tx1"/>
          </a:solidFill>
          <a:latin typeface="+mn-lt"/>
          <a:ea typeface="+mn-ea"/>
          <a:cs typeface="+mn-cs"/>
        </a:defRPr>
      </a:lvl4pPr>
      <a:lvl5pPr marL="952476" indent="-234945" algn="l" rtl="0" eaLnBrk="0" fontAlgn="base" hangingPunct="0">
        <a:lnSpc>
          <a:spcPct val="125000"/>
        </a:lnSpc>
        <a:spcBef>
          <a:spcPct val="0"/>
        </a:spcBef>
        <a:spcAft>
          <a:spcPct val="0"/>
        </a:spcAft>
        <a:buFont typeface="Symbol" pitchFamily="18" charset="2"/>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21.xml"/><Relationship Id="rId13" Type="http://schemas.openxmlformats.org/officeDocument/2006/relationships/diagramQuickStyle" Target="../diagrams/quickStyle22.xml"/><Relationship Id="rId18" Type="http://schemas.openxmlformats.org/officeDocument/2006/relationships/diagramQuickStyle" Target="../diagrams/quickStyle23.xml"/><Relationship Id="rId3" Type="http://schemas.openxmlformats.org/officeDocument/2006/relationships/notesSlide" Target="../notesSlides/notesSlide10.xml"/><Relationship Id="rId21" Type="http://schemas.openxmlformats.org/officeDocument/2006/relationships/diagramData" Target="../diagrams/data24.xml"/><Relationship Id="rId7" Type="http://schemas.openxmlformats.org/officeDocument/2006/relationships/diagramLayout" Target="../diagrams/layout21.xml"/><Relationship Id="rId12" Type="http://schemas.openxmlformats.org/officeDocument/2006/relationships/diagramLayout" Target="../diagrams/layout22.xml"/><Relationship Id="rId17" Type="http://schemas.openxmlformats.org/officeDocument/2006/relationships/diagramLayout" Target="../diagrams/layout23.xml"/><Relationship Id="rId25" Type="http://schemas.microsoft.com/office/2007/relationships/diagramDrawing" Target="../diagrams/drawing24.xml"/><Relationship Id="rId2" Type="http://schemas.openxmlformats.org/officeDocument/2006/relationships/slideLayout" Target="../slideLayouts/slideLayout2.xml"/><Relationship Id="rId16" Type="http://schemas.openxmlformats.org/officeDocument/2006/relationships/diagramData" Target="../diagrams/data23.xml"/><Relationship Id="rId20" Type="http://schemas.microsoft.com/office/2007/relationships/diagramDrawing" Target="../diagrams/drawing23.xml"/><Relationship Id="rId1" Type="http://schemas.openxmlformats.org/officeDocument/2006/relationships/tags" Target="../tags/tag10.xml"/><Relationship Id="rId6" Type="http://schemas.openxmlformats.org/officeDocument/2006/relationships/diagramData" Target="../diagrams/data21.xml"/><Relationship Id="rId11" Type="http://schemas.openxmlformats.org/officeDocument/2006/relationships/diagramData" Target="../diagrams/data22.xml"/><Relationship Id="rId24" Type="http://schemas.openxmlformats.org/officeDocument/2006/relationships/diagramColors" Target="../diagrams/colors24.xml"/><Relationship Id="rId5" Type="http://schemas.openxmlformats.org/officeDocument/2006/relationships/image" Target="../media/image1.emf"/><Relationship Id="rId15" Type="http://schemas.microsoft.com/office/2007/relationships/diagramDrawing" Target="../diagrams/drawing22.xml"/><Relationship Id="rId23" Type="http://schemas.openxmlformats.org/officeDocument/2006/relationships/diagramQuickStyle" Target="../diagrams/quickStyle24.xml"/><Relationship Id="rId10" Type="http://schemas.microsoft.com/office/2007/relationships/diagramDrawing" Target="../diagrams/drawing21.xml"/><Relationship Id="rId19" Type="http://schemas.openxmlformats.org/officeDocument/2006/relationships/diagramColors" Target="../diagrams/colors23.xml"/><Relationship Id="rId4" Type="http://schemas.openxmlformats.org/officeDocument/2006/relationships/oleObject" Target="../embeddings/oleObject3.bin"/><Relationship Id="rId9" Type="http://schemas.openxmlformats.org/officeDocument/2006/relationships/diagramColors" Target="../diagrams/colors21.xml"/><Relationship Id="rId14" Type="http://schemas.openxmlformats.org/officeDocument/2006/relationships/diagramColors" Target="../diagrams/colors22.xml"/><Relationship Id="rId22" Type="http://schemas.openxmlformats.org/officeDocument/2006/relationships/diagramLayout" Target="../diagrams/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microsoft.com/office/2007/relationships/diagramDrawing" Target="../diagrams/drawing25.xml"/><Relationship Id="rId13" Type="http://schemas.openxmlformats.org/officeDocument/2006/relationships/diagramQuickStyle" Target="../diagrams/quickStyle26.xml"/><Relationship Id="rId18" Type="http://schemas.openxmlformats.org/officeDocument/2006/relationships/diagramQuickStyle" Target="../diagrams/quickStyle27.xml"/><Relationship Id="rId26" Type="http://schemas.openxmlformats.org/officeDocument/2006/relationships/diagramData" Target="../diagrams/data29.xml"/><Relationship Id="rId3" Type="http://schemas.openxmlformats.org/officeDocument/2006/relationships/notesSlide" Target="../notesSlides/notesSlide12.xml"/><Relationship Id="rId21" Type="http://schemas.openxmlformats.org/officeDocument/2006/relationships/diagramData" Target="../diagrams/data28.xml"/><Relationship Id="rId7" Type="http://schemas.openxmlformats.org/officeDocument/2006/relationships/diagramColors" Target="../diagrams/colors25.xml"/><Relationship Id="rId12" Type="http://schemas.openxmlformats.org/officeDocument/2006/relationships/diagramLayout" Target="../diagrams/layout26.xml"/><Relationship Id="rId17" Type="http://schemas.openxmlformats.org/officeDocument/2006/relationships/diagramLayout" Target="../diagrams/layout27.xml"/><Relationship Id="rId25" Type="http://schemas.microsoft.com/office/2007/relationships/diagramDrawing" Target="../diagrams/drawing28.xml"/><Relationship Id="rId2" Type="http://schemas.openxmlformats.org/officeDocument/2006/relationships/slideLayout" Target="../slideLayouts/slideLayout2.xml"/><Relationship Id="rId16" Type="http://schemas.openxmlformats.org/officeDocument/2006/relationships/diagramData" Target="../diagrams/data27.xml"/><Relationship Id="rId20" Type="http://schemas.microsoft.com/office/2007/relationships/diagramDrawing" Target="../diagrams/drawing27.xml"/><Relationship Id="rId29" Type="http://schemas.openxmlformats.org/officeDocument/2006/relationships/diagramColors" Target="../diagrams/colors29.xml"/><Relationship Id="rId1" Type="http://schemas.openxmlformats.org/officeDocument/2006/relationships/tags" Target="../tags/tag11.xml"/><Relationship Id="rId6" Type="http://schemas.openxmlformats.org/officeDocument/2006/relationships/diagramQuickStyle" Target="../diagrams/quickStyle25.xml"/><Relationship Id="rId11" Type="http://schemas.openxmlformats.org/officeDocument/2006/relationships/diagramData" Target="../diagrams/data26.xml"/><Relationship Id="rId24" Type="http://schemas.openxmlformats.org/officeDocument/2006/relationships/diagramColors" Target="../diagrams/colors28.xml"/><Relationship Id="rId32" Type="http://schemas.openxmlformats.org/officeDocument/2006/relationships/hyperlink" Target="https://lil.nlp.cornell.edu/newsroom/index.html" TargetMode="External"/><Relationship Id="rId5" Type="http://schemas.openxmlformats.org/officeDocument/2006/relationships/diagramLayout" Target="../diagrams/layout25.xml"/><Relationship Id="rId15" Type="http://schemas.microsoft.com/office/2007/relationships/diagramDrawing" Target="../diagrams/drawing26.xml"/><Relationship Id="rId23" Type="http://schemas.openxmlformats.org/officeDocument/2006/relationships/diagramQuickStyle" Target="../diagrams/quickStyle28.xml"/><Relationship Id="rId28" Type="http://schemas.openxmlformats.org/officeDocument/2006/relationships/diagramQuickStyle" Target="../diagrams/quickStyle29.xml"/><Relationship Id="rId10" Type="http://schemas.openxmlformats.org/officeDocument/2006/relationships/image" Target="../media/image1.emf"/><Relationship Id="rId19" Type="http://schemas.openxmlformats.org/officeDocument/2006/relationships/diagramColors" Target="../diagrams/colors27.xml"/><Relationship Id="rId31" Type="http://schemas.openxmlformats.org/officeDocument/2006/relationships/hyperlink" Target="https://huggingface.co/docs/datasets/en/index" TargetMode="External"/><Relationship Id="rId4" Type="http://schemas.openxmlformats.org/officeDocument/2006/relationships/diagramData" Target="../diagrams/data25.xml"/><Relationship Id="rId9" Type="http://schemas.openxmlformats.org/officeDocument/2006/relationships/oleObject" Target="../embeddings/oleObject3.bin"/><Relationship Id="rId14" Type="http://schemas.openxmlformats.org/officeDocument/2006/relationships/diagramColors" Target="../diagrams/colors26.xml"/><Relationship Id="rId22" Type="http://schemas.openxmlformats.org/officeDocument/2006/relationships/diagramLayout" Target="../diagrams/layout28.xml"/><Relationship Id="rId27" Type="http://schemas.openxmlformats.org/officeDocument/2006/relationships/diagramLayout" Target="../diagrams/layout29.xml"/><Relationship Id="rId30" Type="http://schemas.microsoft.com/office/2007/relationships/diagramDrawing" Target="../diagrams/drawing29.xml"/></Relationships>
</file>

<file path=ppt/slides/_rels/slide13.xml.rels><?xml version="1.0" encoding="UTF-8" standalone="yes"?>
<Relationships xmlns="http://schemas.openxmlformats.org/package/2006/relationships"><Relationship Id="rId13" Type="http://schemas.openxmlformats.org/officeDocument/2006/relationships/diagramQuickStyle" Target="../diagrams/quickStyle31.xml"/><Relationship Id="rId18" Type="http://schemas.openxmlformats.org/officeDocument/2006/relationships/diagramQuickStyle" Target="../diagrams/quickStyle32.xml"/><Relationship Id="rId26" Type="http://schemas.openxmlformats.org/officeDocument/2006/relationships/diagramData" Target="../diagrams/data34.xml"/><Relationship Id="rId3" Type="http://schemas.openxmlformats.org/officeDocument/2006/relationships/notesSlide" Target="../notesSlides/notesSlide13.xml"/><Relationship Id="rId21" Type="http://schemas.openxmlformats.org/officeDocument/2006/relationships/diagramData" Target="../diagrams/data33.xml"/><Relationship Id="rId34" Type="http://schemas.openxmlformats.org/officeDocument/2006/relationships/hyperlink" Target="https://inshorts.com/en/read" TargetMode="External"/><Relationship Id="rId7" Type="http://schemas.openxmlformats.org/officeDocument/2006/relationships/diagramLayout" Target="../diagrams/layout30.xml"/><Relationship Id="rId12" Type="http://schemas.openxmlformats.org/officeDocument/2006/relationships/diagramLayout" Target="../diagrams/layout31.xml"/><Relationship Id="rId17" Type="http://schemas.openxmlformats.org/officeDocument/2006/relationships/diagramLayout" Target="../diagrams/layout32.xml"/><Relationship Id="rId25" Type="http://schemas.microsoft.com/office/2007/relationships/diagramDrawing" Target="../diagrams/drawing33.xml"/><Relationship Id="rId33" Type="http://schemas.openxmlformats.org/officeDocument/2006/relationships/hyperlink" Target="https://aclanthology.org/2022.aacl-main.77/" TargetMode="External"/><Relationship Id="rId2" Type="http://schemas.openxmlformats.org/officeDocument/2006/relationships/slideLayout" Target="../slideLayouts/slideLayout2.xml"/><Relationship Id="rId16" Type="http://schemas.openxmlformats.org/officeDocument/2006/relationships/diagramData" Target="../diagrams/data32.xml"/><Relationship Id="rId20" Type="http://schemas.microsoft.com/office/2007/relationships/diagramDrawing" Target="../diagrams/drawing32.xml"/><Relationship Id="rId29" Type="http://schemas.openxmlformats.org/officeDocument/2006/relationships/diagramColors" Target="../diagrams/colors34.xml"/><Relationship Id="rId1" Type="http://schemas.openxmlformats.org/officeDocument/2006/relationships/tags" Target="../tags/tag12.xml"/><Relationship Id="rId6" Type="http://schemas.openxmlformats.org/officeDocument/2006/relationships/diagramData" Target="../diagrams/data30.xml"/><Relationship Id="rId11" Type="http://schemas.openxmlformats.org/officeDocument/2006/relationships/diagramData" Target="../diagrams/data31.xml"/><Relationship Id="rId24" Type="http://schemas.openxmlformats.org/officeDocument/2006/relationships/diagramColors" Target="../diagrams/colors33.xml"/><Relationship Id="rId32" Type="http://schemas.openxmlformats.org/officeDocument/2006/relationships/hyperlink" Target="https://www.bmj.com/research/research" TargetMode="External"/><Relationship Id="rId5" Type="http://schemas.openxmlformats.org/officeDocument/2006/relationships/image" Target="../media/image1.emf"/><Relationship Id="rId15" Type="http://schemas.microsoft.com/office/2007/relationships/diagramDrawing" Target="../diagrams/drawing31.xml"/><Relationship Id="rId23" Type="http://schemas.openxmlformats.org/officeDocument/2006/relationships/diagramQuickStyle" Target="../diagrams/quickStyle33.xml"/><Relationship Id="rId28" Type="http://schemas.openxmlformats.org/officeDocument/2006/relationships/diagramQuickStyle" Target="../diagrams/quickStyle34.xml"/><Relationship Id="rId10" Type="http://schemas.microsoft.com/office/2007/relationships/diagramDrawing" Target="../diagrams/drawing30.xml"/><Relationship Id="rId19" Type="http://schemas.openxmlformats.org/officeDocument/2006/relationships/diagramColors" Target="../diagrams/colors32.xml"/><Relationship Id="rId31" Type="http://schemas.openxmlformats.org/officeDocument/2006/relationships/hyperlink" Target="https://huggingface.co/datasets/sobamchan/aclsum" TargetMode="External"/><Relationship Id="rId4" Type="http://schemas.openxmlformats.org/officeDocument/2006/relationships/oleObject" Target="../embeddings/oleObject3.bin"/><Relationship Id="rId9" Type="http://schemas.openxmlformats.org/officeDocument/2006/relationships/diagramColors" Target="../diagrams/colors30.xml"/><Relationship Id="rId14" Type="http://schemas.openxmlformats.org/officeDocument/2006/relationships/diagramColors" Target="../diagrams/colors31.xml"/><Relationship Id="rId22" Type="http://schemas.openxmlformats.org/officeDocument/2006/relationships/diagramLayout" Target="../diagrams/layout33.xml"/><Relationship Id="rId27" Type="http://schemas.openxmlformats.org/officeDocument/2006/relationships/diagramLayout" Target="../diagrams/layout34.xml"/><Relationship Id="rId30" Type="http://schemas.microsoft.com/office/2007/relationships/diagramDrawing" Target="../diagrams/drawing34.xml"/><Relationship Id="rId8" Type="http://schemas.openxmlformats.org/officeDocument/2006/relationships/diagramQuickStyle" Target="../diagrams/quickStyle3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image" Target="../media/image22.emf"/></Relationships>
</file>

<file path=ppt/slides/_rels/slide17.xml.rels><?xml version="1.0" encoding="UTF-8" standalone="yes"?>
<Relationships xmlns="http://schemas.openxmlformats.org/package/2006/relationships"><Relationship Id="rId13" Type="http://schemas.openxmlformats.org/officeDocument/2006/relationships/diagramData" Target="../diagrams/data35.xml"/><Relationship Id="rId18" Type="http://schemas.openxmlformats.org/officeDocument/2006/relationships/diagramData" Target="../diagrams/data36.xml"/><Relationship Id="rId26" Type="http://schemas.openxmlformats.org/officeDocument/2006/relationships/diagramColors" Target="../diagrams/colors37.xml"/><Relationship Id="rId39" Type="http://schemas.openxmlformats.org/officeDocument/2006/relationships/diagramLayout" Target="../diagrams/layout40.xml"/><Relationship Id="rId21" Type="http://schemas.openxmlformats.org/officeDocument/2006/relationships/diagramColors" Target="../diagrams/colors36.xml"/><Relationship Id="rId34" Type="http://schemas.openxmlformats.org/officeDocument/2006/relationships/diagramLayout" Target="../diagrams/layout39.xml"/><Relationship Id="rId42" Type="http://schemas.microsoft.com/office/2007/relationships/diagramDrawing" Target="../diagrams/drawing40.xml"/><Relationship Id="rId7" Type="http://schemas.openxmlformats.org/officeDocument/2006/relationships/image" Target="../media/image15.png"/><Relationship Id="rId2" Type="http://schemas.openxmlformats.org/officeDocument/2006/relationships/slideLayout" Target="../slideLayouts/slideLayout2.xml"/><Relationship Id="rId16" Type="http://schemas.openxmlformats.org/officeDocument/2006/relationships/diagramColors" Target="../diagrams/colors35.xml"/><Relationship Id="rId20" Type="http://schemas.openxmlformats.org/officeDocument/2006/relationships/diagramQuickStyle" Target="../diagrams/quickStyle36.xml"/><Relationship Id="rId29" Type="http://schemas.openxmlformats.org/officeDocument/2006/relationships/diagramLayout" Target="../diagrams/layout38.xml"/><Relationship Id="rId41" Type="http://schemas.openxmlformats.org/officeDocument/2006/relationships/diagramColors" Target="../diagrams/colors40.xml"/><Relationship Id="rId1" Type="http://schemas.openxmlformats.org/officeDocument/2006/relationships/tags" Target="../tags/tag15.xml"/><Relationship Id="rId6" Type="http://schemas.openxmlformats.org/officeDocument/2006/relationships/image" Target="../media/image1.emf"/><Relationship Id="rId11" Type="http://schemas.openxmlformats.org/officeDocument/2006/relationships/image" Target="../media/image19.png"/><Relationship Id="rId24" Type="http://schemas.openxmlformats.org/officeDocument/2006/relationships/diagramLayout" Target="../diagrams/layout37.xml"/><Relationship Id="rId32" Type="http://schemas.microsoft.com/office/2007/relationships/diagramDrawing" Target="../diagrams/drawing38.xml"/><Relationship Id="rId37" Type="http://schemas.microsoft.com/office/2007/relationships/diagramDrawing" Target="../diagrams/drawing39.xml"/><Relationship Id="rId40" Type="http://schemas.openxmlformats.org/officeDocument/2006/relationships/diagramQuickStyle" Target="../diagrams/quickStyle40.xml"/><Relationship Id="rId5" Type="http://schemas.openxmlformats.org/officeDocument/2006/relationships/oleObject" Target="../embeddings/oleObject3.bin"/><Relationship Id="rId15" Type="http://schemas.openxmlformats.org/officeDocument/2006/relationships/diagramQuickStyle" Target="../diagrams/quickStyle35.xml"/><Relationship Id="rId23" Type="http://schemas.openxmlformats.org/officeDocument/2006/relationships/diagramData" Target="../diagrams/data37.xml"/><Relationship Id="rId28" Type="http://schemas.openxmlformats.org/officeDocument/2006/relationships/diagramData" Target="../diagrams/data38.xml"/><Relationship Id="rId36" Type="http://schemas.openxmlformats.org/officeDocument/2006/relationships/diagramColors" Target="../diagrams/colors39.xml"/><Relationship Id="rId10" Type="http://schemas.openxmlformats.org/officeDocument/2006/relationships/image" Target="../media/image18.png"/><Relationship Id="rId19" Type="http://schemas.openxmlformats.org/officeDocument/2006/relationships/diagramLayout" Target="../diagrams/layout36.xml"/><Relationship Id="rId31" Type="http://schemas.openxmlformats.org/officeDocument/2006/relationships/diagramColors" Target="../diagrams/colors38.xml"/><Relationship Id="rId4" Type="http://schemas.openxmlformats.org/officeDocument/2006/relationships/image" Target="../media/image23.emf"/><Relationship Id="rId9" Type="http://schemas.openxmlformats.org/officeDocument/2006/relationships/image" Target="../media/image17.png"/><Relationship Id="rId14" Type="http://schemas.openxmlformats.org/officeDocument/2006/relationships/diagramLayout" Target="../diagrams/layout35.xml"/><Relationship Id="rId22" Type="http://schemas.microsoft.com/office/2007/relationships/diagramDrawing" Target="../diagrams/drawing36.xml"/><Relationship Id="rId27" Type="http://schemas.microsoft.com/office/2007/relationships/diagramDrawing" Target="../diagrams/drawing37.xml"/><Relationship Id="rId30" Type="http://schemas.openxmlformats.org/officeDocument/2006/relationships/diagramQuickStyle" Target="../diagrams/quickStyle38.xml"/><Relationship Id="rId35" Type="http://schemas.openxmlformats.org/officeDocument/2006/relationships/diagramQuickStyle" Target="../diagrams/quickStyle39.xml"/><Relationship Id="rId8" Type="http://schemas.openxmlformats.org/officeDocument/2006/relationships/image" Target="../media/image16.png"/><Relationship Id="rId3" Type="http://schemas.openxmlformats.org/officeDocument/2006/relationships/notesSlide" Target="../notesSlides/notesSlide17.xml"/><Relationship Id="rId12" Type="http://schemas.openxmlformats.org/officeDocument/2006/relationships/image" Target="../media/image20.png"/><Relationship Id="rId17" Type="http://schemas.microsoft.com/office/2007/relationships/diagramDrawing" Target="../diagrams/drawing35.xml"/><Relationship Id="rId25" Type="http://schemas.openxmlformats.org/officeDocument/2006/relationships/diagramQuickStyle" Target="../diagrams/quickStyle37.xml"/><Relationship Id="rId33" Type="http://schemas.openxmlformats.org/officeDocument/2006/relationships/diagramData" Target="../diagrams/data39.xml"/><Relationship Id="rId38" Type="http://schemas.openxmlformats.org/officeDocument/2006/relationships/diagramData" Target="../diagrams/data4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24.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notesSlide" Target="../notesSlides/notesSlide19.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oleObject" Target="../embeddings/oleObject3.bin"/><Relationship Id="rId5" Type="http://schemas.openxmlformats.org/officeDocument/2006/relationships/image" Target="../media/image26.emf"/><Relationship Id="rId4" Type="http://schemas.openxmlformats.org/officeDocument/2006/relationships/image" Target="../media/image25.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diagramQuickStyle" Target="../diagrams/quickStyle41.xml"/><Relationship Id="rId3" Type="http://schemas.openxmlformats.org/officeDocument/2006/relationships/notesSlide" Target="../notesSlides/notesSlide20.xml"/><Relationship Id="rId7" Type="http://schemas.openxmlformats.org/officeDocument/2006/relationships/diagramLayout" Target="../diagrams/layout41.xml"/><Relationship Id="rId12" Type="http://schemas.openxmlformats.org/officeDocument/2006/relationships/hyperlink" Target="https://aclanthology.org/2023.emnlp-main.741/" TargetMode="External"/><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diagramData" Target="../diagrams/data41.xml"/><Relationship Id="rId11" Type="http://schemas.openxmlformats.org/officeDocument/2006/relationships/hyperlink" Target="https://en.wikipedia.org/wiki/ROUGE_(metric)" TargetMode="External"/><Relationship Id="rId5" Type="http://schemas.openxmlformats.org/officeDocument/2006/relationships/image" Target="../media/image1.emf"/><Relationship Id="rId10" Type="http://schemas.microsoft.com/office/2007/relationships/diagramDrawing" Target="../diagrams/drawing41.xml"/><Relationship Id="rId4" Type="http://schemas.openxmlformats.org/officeDocument/2006/relationships/oleObject" Target="../embeddings/oleObject3.bin"/><Relationship Id="rId9" Type="http://schemas.openxmlformats.org/officeDocument/2006/relationships/diagramColors" Target="../diagrams/colors4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30.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31.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32.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33.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diagramLayout" Target="../diagrams/layout2.xml"/><Relationship Id="rId18" Type="http://schemas.openxmlformats.org/officeDocument/2006/relationships/diagramLayout" Target="../diagrams/layout3.xml"/><Relationship Id="rId26" Type="http://schemas.microsoft.com/office/2007/relationships/diagramDrawing" Target="../diagrams/drawing4.xml"/><Relationship Id="rId3" Type="http://schemas.openxmlformats.org/officeDocument/2006/relationships/notesSlide" Target="../notesSlides/notesSlide3.xml"/><Relationship Id="rId21" Type="http://schemas.microsoft.com/office/2007/relationships/diagramDrawing" Target="../diagrams/drawing3.xml"/><Relationship Id="rId7" Type="http://schemas.openxmlformats.org/officeDocument/2006/relationships/diagramData" Target="../diagrams/data1.xml"/><Relationship Id="rId12" Type="http://schemas.openxmlformats.org/officeDocument/2006/relationships/diagramData" Target="../diagrams/data2.xml"/><Relationship Id="rId17" Type="http://schemas.openxmlformats.org/officeDocument/2006/relationships/diagramData" Target="../diagrams/data3.xml"/><Relationship Id="rId25" Type="http://schemas.openxmlformats.org/officeDocument/2006/relationships/diagramColors" Target="../diagrams/colors4.xml"/><Relationship Id="rId2" Type="http://schemas.openxmlformats.org/officeDocument/2006/relationships/slideLayout" Target="../slideLayouts/slideLayout2.xml"/><Relationship Id="rId16" Type="http://schemas.microsoft.com/office/2007/relationships/diagramDrawing" Target="../diagrams/drawing2.xml"/><Relationship Id="rId20" Type="http://schemas.openxmlformats.org/officeDocument/2006/relationships/diagramColors" Target="../diagrams/colors3.xml"/><Relationship Id="rId29" Type="http://schemas.openxmlformats.org/officeDocument/2006/relationships/diagramQuickStyle" Target="../diagrams/quickStyle5.xml"/><Relationship Id="rId1" Type="http://schemas.openxmlformats.org/officeDocument/2006/relationships/tags" Target="../tags/tag4.xml"/><Relationship Id="rId6" Type="http://schemas.openxmlformats.org/officeDocument/2006/relationships/hyperlink" Target="https://www.appypie.com/blog/evolution-of-language-models" TargetMode="External"/><Relationship Id="rId11" Type="http://schemas.microsoft.com/office/2007/relationships/diagramDrawing" Target="../diagrams/drawing1.xml"/><Relationship Id="rId24" Type="http://schemas.openxmlformats.org/officeDocument/2006/relationships/diagramQuickStyle" Target="../diagrams/quickStyle4.xml"/><Relationship Id="rId32" Type="http://schemas.openxmlformats.org/officeDocument/2006/relationships/image" Target="../media/image10.jpg"/><Relationship Id="rId5" Type="http://schemas.openxmlformats.org/officeDocument/2006/relationships/image" Target="../media/image1.emf"/><Relationship Id="rId15" Type="http://schemas.openxmlformats.org/officeDocument/2006/relationships/diagramColors" Target="../diagrams/colors2.xml"/><Relationship Id="rId23" Type="http://schemas.openxmlformats.org/officeDocument/2006/relationships/diagramLayout" Target="../diagrams/layout4.xml"/><Relationship Id="rId28" Type="http://schemas.openxmlformats.org/officeDocument/2006/relationships/diagramLayout" Target="../diagrams/layout5.xml"/><Relationship Id="rId10" Type="http://schemas.openxmlformats.org/officeDocument/2006/relationships/diagramColors" Target="../diagrams/colors1.xml"/><Relationship Id="rId19" Type="http://schemas.openxmlformats.org/officeDocument/2006/relationships/diagramQuickStyle" Target="../diagrams/quickStyle3.xml"/><Relationship Id="rId31" Type="http://schemas.microsoft.com/office/2007/relationships/diagramDrawing" Target="../diagrams/drawing5.xml"/><Relationship Id="rId4" Type="http://schemas.openxmlformats.org/officeDocument/2006/relationships/oleObject" Target="../embeddings/oleObject3.bin"/><Relationship Id="rId9" Type="http://schemas.openxmlformats.org/officeDocument/2006/relationships/diagramQuickStyle" Target="../diagrams/quickStyle1.xml"/><Relationship Id="rId14" Type="http://schemas.openxmlformats.org/officeDocument/2006/relationships/diagramQuickStyle" Target="../diagrams/quickStyle2.xml"/><Relationship Id="rId22" Type="http://schemas.openxmlformats.org/officeDocument/2006/relationships/diagramData" Target="../diagrams/data4.xml"/><Relationship Id="rId27" Type="http://schemas.openxmlformats.org/officeDocument/2006/relationships/diagramData" Target="../diagrams/data5.xml"/><Relationship Id="rId30" Type="http://schemas.openxmlformats.org/officeDocument/2006/relationships/diagramColors" Target="../diagrams/colors5.xml"/></Relationships>
</file>

<file path=ppt/slides/_rels/slide30.xml.rels><?xml version="1.0" encoding="UTF-8" standalone="yes"?>
<Relationships xmlns="http://schemas.openxmlformats.org/package/2006/relationships"><Relationship Id="rId8" Type="http://schemas.openxmlformats.org/officeDocument/2006/relationships/diagramQuickStyle" Target="../diagrams/quickStyle42.xml"/><Relationship Id="rId13" Type="http://schemas.openxmlformats.org/officeDocument/2006/relationships/diagramQuickStyle" Target="../diagrams/quickStyle43.xml"/><Relationship Id="rId18" Type="http://schemas.openxmlformats.org/officeDocument/2006/relationships/diagramQuickStyle" Target="../diagrams/quickStyle44.xml"/><Relationship Id="rId3" Type="http://schemas.openxmlformats.org/officeDocument/2006/relationships/notesSlide" Target="../notesSlides/notesSlide30.xml"/><Relationship Id="rId21" Type="http://schemas.openxmlformats.org/officeDocument/2006/relationships/diagramData" Target="../diagrams/data45.xml"/><Relationship Id="rId7" Type="http://schemas.openxmlformats.org/officeDocument/2006/relationships/diagramLayout" Target="../diagrams/layout42.xml"/><Relationship Id="rId12" Type="http://schemas.openxmlformats.org/officeDocument/2006/relationships/diagramLayout" Target="../diagrams/layout43.xml"/><Relationship Id="rId17" Type="http://schemas.openxmlformats.org/officeDocument/2006/relationships/diagramLayout" Target="../diagrams/layout44.xml"/><Relationship Id="rId25" Type="http://schemas.microsoft.com/office/2007/relationships/diagramDrawing" Target="../diagrams/drawing45.xml"/><Relationship Id="rId2" Type="http://schemas.openxmlformats.org/officeDocument/2006/relationships/slideLayout" Target="../slideLayouts/slideLayout2.xml"/><Relationship Id="rId16" Type="http://schemas.openxmlformats.org/officeDocument/2006/relationships/diagramData" Target="../diagrams/data44.xml"/><Relationship Id="rId20" Type="http://schemas.microsoft.com/office/2007/relationships/diagramDrawing" Target="../diagrams/drawing44.xml"/><Relationship Id="rId1" Type="http://schemas.openxmlformats.org/officeDocument/2006/relationships/tags" Target="../tags/tag23.xml"/><Relationship Id="rId6" Type="http://schemas.openxmlformats.org/officeDocument/2006/relationships/diagramData" Target="../diagrams/data42.xml"/><Relationship Id="rId11" Type="http://schemas.openxmlformats.org/officeDocument/2006/relationships/diagramData" Target="../diagrams/data43.xml"/><Relationship Id="rId24" Type="http://schemas.openxmlformats.org/officeDocument/2006/relationships/diagramColors" Target="../diagrams/colors45.xml"/><Relationship Id="rId5" Type="http://schemas.openxmlformats.org/officeDocument/2006/relationships/image" Target="../media/image1.emf"/><Relationship Id="rId15" Type="http://schemas.microsoft.com/office/2007/relationships/diagramDrawing" Target="../diagrams/drawing43.xml"/><Relationship Id="rId23" Type="http://schemas.openxmlformats.org/officeDocument/2006/relationships/diagramQuickStyle" Target="../diagrams/quickStyle45.xml"/><Relationship Id="rId10" Type="http://schemas.microsoft.com/office/2007/relationships/diagramDrawing" Target="../diagrams/drawing42.xml"/><Relationship Id="rId19" Type="http://schemas.openxmlformats.org/officeDocument/2006/relationships/diagramColors" Target="../diagrams/colors44.xml"/><Relationship Id="rId4" Type="http://schemas.openxmlformats.org/officeDocument/2006/relationships/oleObject" Target="../embeddings/oleObject3.bin"/><Relationship Id="rId9" Type="http://schemas.openxmlformats.org/officeDocument/2006/relationships/diagramColors" Target="../diagrams/colors42.xml"/><Relationship Id="rId14" Type="http://schemas.openxmlformats.org/officeDocument/2006/relationships/diagramColors" Target="../diagrams/colors43.xml"/><Relationship Id="rId22" Type="http://schemas.openxmlformats.org/officeDocument/2006/relationships/diagramLayout" Target="../diagrams/layout45.xml"/></Relationships>
</file>

<file path=ppt/slides/_rels/slide31.xml.rels><?xml version="1.0" encoding="UTF-8" standalone="yes"?>
<Relationships xmlns="http://schemas.openxmlformats.org/package/2006/relationships"><Relationship Id="rId8" Type="http://schemas.openxmlformats.org/officeDocument/2006/relationships/diagramQuickStyle" Target="../diagrams/quickStyle46.xml"/><Relationship Id="rId13" Type="http://schemas.openxmlformats.org/officeDocument/2006/relationships/diagramQuickStyle" Target="../diagrams/quickStyle47.xml"/><Relationship Id="rId18" Type="http://schemas.openxmlformats.org/officeDocument/2006/relationships/diagramQuickStyle" Target="../diagrams/quickStyle48.xml"/><Relationship Id="rId26" Type="http://schemas.openxmlformats.org/officeDocument/2006/relationships/diagramData" Target="../diagrams/data50.xml"/><Relationship Id="rId3" Type="http://schemas.openxmlformats.org/officeDocument/2006/relationships/notesSlide" Target="../notesSlides/notesSlide31.xml"/><Relationship Id="rId21" Type="http://schemas.openxmlformats.org/officeDocument/2006/relationships/diagramData" Target="../diagrams/data49.xml"/><Relationship Id="rId7" Type="http://schemas.openxmlformats.org/officeDocument/2006/relationships/diagramLayout" Target="../diagrams/layout46.xml"/><Relationship Id="rId12" Type="http://schemas.openxmlformats.org/officeDocument/2006/relationships/diagramLayout" Target="../diagrams/layout47.xml"/><Relationship Id="rId17" Type="http://schemas.openxmlformats.org/officeDocument/2006/relationships/diagramLayout" Target="../diagrams/layout48.xml"/><Relationship Id="rId25" Type="http://schemas.microsoft.com/office/2007/relationships/diagramDrawing" Target="../diagrams/drawing49.xml"/><Relationship Id="rId2" Type="http://schemas.openxmlformats.org/officeDocument/2006/relationships/slideLayout" Target="../slideLayouts/slideLayout2.xml"/><Relationship Id="rId16" Type="http://schemas.openxmlformats.org/officeDocument/2006/relationships/diagramData" Target="../diagrams/data48.xml"/><Relationship Id="rId20" Type="http://schemas.microsoft.com/office/2007/relationships/diagramDrawing" Target="../diagrams/drawing48.xml"/><Relationship Id="rId29" Type="http://schemas.openxmlformats.org/officeDocument/2006/relationships/diagramColors" Target="../diagrams/colors50.xml"/><Relationship Id="rId1" Type="http://schemas.openxmlformats.org/officeDocument/2006/relationships/tags" Target="../tags/tag24.xml"/><Relationship Id="rId6" Type="http://schemas.openxmlformats.org/officeDocument/2006/relationships/diagramData" Target="../diagrams/data46.xml"/><Relationship Id="rId11" Type="http://schemas.openxmlformats.org/officeDocument/2006/relationships/diagramData" Target="../diagrams/data47.xml"/><Relationship Id="rId24" Type="http://schemas.openxmlformats.org/officeDocument/2006/relationships/diagramColors" Target="../diagrams/colors49.xml"/><Relationship Id="rId5" Type="http://schemas.openxmlformats.org/officeDocument/2006/relationships/image" Target="../media/image1.emf"/><Relationship Id="rId15" Type="http://schemas.microsoft.com/office/2007/relationships/diagramDrawing" Target="../diagrams/drawing47.xml"/><Relationship Id="rId23" Type="http://schemas.openxmlformats.org/officeDocument/2006/relationships/diagramQuickStyle" Target="../diagrams/quickStyle49.xml"/><Relationship Id="rId28" Type="http://schemas.openxmlformats.org/officeDocument/2006/relationships/diagramQuickStyle" Target="../diagrams/quickStyle50.xml"/><Relationship Id="rId10" Type="http://schemas.microsoft.com/office/2007/relationships/diagramDrawing" Target="../diagrams/drawing46.xml"/><Relationship Id="rId19" Type="http://schemas.openxmlformats.org/officeDocument/2006/relationships/diagramColors" Target="../diagrams/colors48.xml"/><Relationship Id="rId4" Type="http://schemas.openxmlformats.org/officeDocument/2006/relationships/oleObject" Target="../embeddings/oleObject3.bin"/><Relationship Id="rId9" Type="http://schemas.openxmlformats.org/officeDocument/2006/relationships/diagramColors" Target="../diagrams/colors46.xml"/><Relationship Id="rId14" Type="http://schemas.openxmlformats.org/officeDocument/2006/relationships/diagramColors" Target="../diagrams/colors47.xml"/><Relationship Id="rId22" Type="http://schemas.openxmlformats.org/officeDocument/2006/relationships/diagramLayout" Target="../diagrams/layout49.xml"/><Relationship Id="rId27" Type="http://schemas.openxmlformats.org/officeDocument/2006/relationships/diagramLayout" Target="../diagrams/layout50.xml"/><Relationship Id="rId30" Type="http://schemas.microsoft.com/office/2007/relationships/diagramDrawing" Target="../diagrams/drawing5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8" Type="http://schemas.openxmlformats.org/officeDocument/2006/relationships/diagramQuickStyle" Target="../diagrams/quickStyle51.xml"/><Relationship Id="rId13" Type="http://schemas.openxmlformats.org/officeDocument/2006/relationships/diagramQuickStyle" Target="../diagrams/quickStyle52.xml"/><Relationship Id="rId3" Type="http://schemas.openxmlformats.org/officeDocument/2006/relationships/notesSlide" Target="../notesSlides/notesSlide33.xml"/><Relationship Id="rId7" Type="http://schemas.openxmlformats.org/officeDocument/2006/relationships/diagramLayout" Target="../diagrams/layout51.xml"/><Relationship Id="rId12" Type="http://schemas.openxmlformats.org/officeDocument/2006/relationships/diagramLayout" Target="../diagrams/layout52.xml"/><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diagramData" Target="../diagrams/data51.xml"/><Relationship Id="rId11" Type="http://schemas.openxmlformats.org/officeDocument/2006/relationships/diagramData" Target="../diagrams/data52.xml"/><Relationship Id="rId5" Type="http://schemas.openxmlformats.org/officeDocument/2006/relationships/image" Target="../media/image1.emf"/><Relationship Id="rId15" Type="http://schemas.microsoft.com/office/2007/relationships/diagramDrawing" Target="../diagrams/drawing52.xml"/><Relationship Id="rId10" Type="http://schemas.microsoft.com/office/2007/relationships/diagramDrawing" Target="../diagrams/drawing51.xml"/><Relationship Id="rId4" Type="http://schemas.openxmlformats.org/officeDocument/2006/relationships/oleObject" Target="../embeddings/oleObject3.bin"/><Relationship Id="rId9" Type="http://schemas.openxmlformats.org/officeDocument/2006/relationships/diagramColors" Target="../diagrams/colors51.xml"/><Relationship Id="rId14" Type="http://schemas.openxmlformats.org/officeDocument/2006/relationships/diagramColors" Target="../diagrams/colors52.xml"/></Relationships>
</file>

<file path=ppt/slides/_rels/slide34.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39.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37.xml.rels><?xml version="1.0" encoding="UTF-8" standalone="yes"?>
<Relationships xmlns="http://schemas.openxmlformats.org/package/2006/relationships"><Relationship Id="rId8" Type="http://schemas.openxmlformats.org/officeDocument/2006/relationships/diagramQuickStyle" Target="../diagrams/quickStyle53.xml"/><Relationship Id="rId3" Type="http://schemas.openxmlformats.org/officeDocument/2006/relationships/notesSlide" Target="../notesSlides/notesSlide37.xml"/><Relationship Id="rId7" Type="http://schemas.openxmlformats.org/officeDocument/2006/relationships/diagramLayout" Target="../diagrams/layout53.xml"/><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diagramData" Target="../diagrams/data53.xml"/><Relationship Id="rId11" Type="http://schemas.openxmlformats.org/officeDocument/2006/relationships/hyperlink" Target="https://en.wikipedia.org/wiki/Borda_count" TargetMode="External"/><Relationship Id="rId5" Type="http://schemas.openxmlformats.org/officeDocument/2006/relationships/image" Target="../media/image1.emf"/><Relationship Id="rId10" Type="http://schemas.microsoft.com/office/2007/relationships/diagramDrawing" Target="../diagrams/drawing53.xml"/><Relationship Id="rId4" Type="http://schemas.openxmlformats.org/officeDocument/2006/relationships/oleObject" Target="../embeddings/oleObject3.bin"/><Relationship Id="rId9" Type="http://schemas.openxmlformats.org/officeDocument/2006/relationships/diagramColors" Target="../diagrams/colors5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40.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41.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6.xml"/><Relationship Id="rId13" Type="http://schemas.openxmlformats.org/officeDocument/2006/relationships/diagramQuickStyle" Target="../diagrams/quickStyle7.xml"/><Relationship Id="rId18" Type="http://schemas.openxmlformats.org/officeDocument/2006/relationships/diagramQuickStyle" Target="../diagrams/quickStyle8.xml"/><Relationship Id="rId26" Type="http://schemas.microsoft.com/office/2007/relationships/diagramDrawing" Target="../diagrams/drawing9.xml"/><Relationship Id="rId3" Type="http://schemas.openxmlformats.org/officeDocument/2006/relationships/notesSlide" Target="../notesSlides/notesSlide4.xml"/><Relationship Id="rId21" Type="http://schemas.openxmlformats.org/officeDocument/2006/relationships/image" Target="../media/image11.png"/><Relationship Id="rId7" Type="http://schemas.openxmlformats.org/officeDocument/2006/relationships/diagramLayout" Target="../diagrams/layout6.xml"/><Relationship Id="rId12" Type="http://schemas.openxmlformats.org/officeDocument/2006/relationships/diagramLayout" Target="../diagrams/layout7.xml"/><Relationship Id="rId17" Type="http://schemas.openxmlformats.org/officeDocument/2006/relationships/diagramLayout" Target="../diagrams/layout8.xml"/><Relationship Id="rId25" Type="http://schemas.openxmlformats.org/officeDocument/2006/relationships/diagramColors" Target="../diagrams/colors9.xml"/><Relationship Id="rId2" Type="http://schemas.openxmlformats.org/officeDocument/2006/relationships/slideLayout" Target="../slideLayouts/slideLayout2.xml"/><Relationship Id="rId16" Type="http://schemas.openxmlformats.org/officeDocument/2006/relationships/diagramData" Target="../diagrams/data8.xml"/><Relationship Id="rId20" Type="http://schemas.microsoft.com/office/2007/relationships/diagramDrawing" Target="../diagrams/drawing8.xml"/><Relationship Id="rId1" Type="http://schemas.openxmlformats.org/officeDocument/2006/relationships/tags" Target="../tags/tag5.xml"/><Relationship Id="rId6" Type="http://schemas.openxmlformats.org/officeDocument/2006/relationships/diagramData" Target="../diagrams/data6.xml"/><Relationship Id="rId11" Type="http://schemas.openxmlformats.org/officeDocument/2006/relationships/diagramData" Target="../diagrams/data7.xml"/><Relationship Id="rId24" Type="http://schemas.openxmlformats.org/officeDocument/2006/relationships/diagramQuickStyle" Target="../diagrams/quickStyle9.xml"/><Relationship Id="rId5" Type="http://schemas.openxmlformats.org/officeDocument/2006/relationships/image" Target="../media/image1.emf"/><Relationship Id="rId15" Type="http://schemas.microsoft.com/office/2007/relationships/diagramDrawing" Target="../diagrams/drawing7.xml"/><Relationship Id="rId23" Type="http://schemas.openxmlformats.org/officeDocument/2006/relationships/diagramLayout" Target="../diagrams/layout9.xml"/><Relationship Id="rId10" Type="http://schemas.microsoft.com/office/2007/relationships/diagramDrawing" Target="../diagrams/drawing6.xml"/><Relationship Id="rId19" Type="http://schemas.openxmlformats.org/officeDocument/2006/relationships/diagramColors" Target="../diagrams/colors8.xml"/><Relationship Id="rId4" Type="http://schemas.openxmlformats.org/officeDocument/2006/relationships/oleObject" Target="../embeddings/oleObject3.bin"/><Relationship Id="rId9" Type="http://schemas.openxmlformats.org/officeDocument/2006/relationships/diagramColors" Target="../diagrams/colors6.xml"/><Relationship Id="rId14" Type="http://schemas.openxmlformats.org/officeDocument/2006/relationships/diagramColors" Target="../diagrams/colors7.xml"/><Relationship Id="rId22" Type="http://schemas.openxmlformats.org/officeDocument/2006/relationships/diagramData" Target="../diagrams/data9.xml"/><Relationship Id="rId27" Type="http://schemas.openxmlformats.org/officeDocument/2006/relationships/hyperlink" Target="https://medium.com/@abstractive-health/extractive-vs-abstractive-summarization-in-healthcare-bfe7424eb586" TargetMode="Externa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image" Target="../media/image42.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43.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44.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45.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46.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image" Target="../media/image47.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46.xml.rels><?xml version="1.0" encoding="UTF-8" standalone="yes"?>
<Relationships xmlns="http://schemas.openxmlformats.org/package/2006/relationships"><Relationship Id="rId3" Type="http://schemas.openxmlformats.org/officeDocument/2006/relationships/hyperlink" Target="https://wwwmatthes.in.tum.de/pages/ste22z023rd3/BEAMS"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hyperlink" Target="https://wwwmatthes.in.tum.de/pages/co7fr625vwih/Ha13g-Current-Tool-Support-for-Metrics-in-Enterprise-Architecture-Management" TargetMode="External"/><Relationship Id="rId5" Type="http://schemas.openxmlformats.org/officeDocument/2006/relationships/hyperlink" Target="https://wwwmatthes.in.tum.de/pages/19kw70p0u5vwv/EAM-KPI-Catalog" TargetMode="External"/><Relationship Id="rId4" Type="http://schemas.openxmlformats.org/officeDocument/2006/relationships/hyperlink" Target="https://wwwmatthes.in.tum.de/pages/3b4t6l34g936/EAM-Pattern-Catalog"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10.xml"/><Relationship Id="rId3" Type="http://schemas.openxmlformats.org/officeDocument/2006/relationships/notesSlide" Target="../notesSlides/notesSlide5.xml"/><Relationship Id="rId7" Type="http://schemas.openxmlformats.org/officeDocument/2006/relationships/diagramLayout" Target="../diagrams/layout10.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Data" Target="../diagrams/data10.xml"/><Relationship Id="rId5" Type="http://schemas.openxmlformats.org/officeDocument/2006/relationships/image" Target="../media/image1.emf"/><Relationship Id="rId10" Type="http://schemas.microsoft.com/office/2007/relationships/diagramDrawing" Target="../diagrams/drawing10.xml"/><Relationship Id="rId4" Type="http://schemas.openxmlformats.org/officeDocument/2006/relationships/oleObject" Target="../embeddings/oleObject3.bin"/><Relationship Id="rId9" Type="http://schemas.openxmlformats.org/officeDocument/2006/relationships/diagramColors" Target="../diagrams/colors10.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11.xml"/><Relationship Id="rId13" Type="http://schemas.openxmlformats.org/officeDocument/2006/relationships/image" Target="../media/image12.png"/><Relationship Id="rId18" Type="http://schemas.openxmlformats.org/officeDocument/2006/relationships/diagramColors" Target="../diagrams/colors12.xml"/><Relationship Id="rId3" Type="http://schemas.openxmlformats.org/officeDocument/2006/relationships/notesSlide" Target="../notesSlides/notesSlide6.xml"/><Relationship Id="rId7" Type="http://schemas.openxmlformats.org/officeDocument/2006/relationships/hyperlink" Target="https://mlops.community/fine-tuning-vs-prompt-engineering-llms/" TargetMode="External"/><Relationship Id="rId12" Type="http://schemas.microsoft.com/office/2007/relationships/diagramDrawing" Target="../diagrams/drawing11.xml"/><Relationship Id="rId17" Type="http://schemas.openxmlformats.org/officeDocument/2006/relationships/diagramQuickStyle" Target="../diagrams/quickStyle12.xml"/><Relationship Id="rId2" Type="http://schemas.openxmlformats.org/officeDocument/2006/relationships/slideLayout" Target="../slideLayouts/slideLayout2.xml"/><Relationship Id="rId16" Type="http://schemas.openxmlformats.org/officeDocument/2006/relationships/diagramLayout" Target="../diagrams/layout12.xml"/><Relationship Id="rId20" Type="http://schemas.openxmlformats.org/officeDocument/2006/relationships/image" Target="../media/image14.png"/><Relationship Id="rId1" Type="http://schemas.openxmlformats.org/officeDocument/2006/relationships/tags" Target="../tags/tag7.xml"/><Relationship Id="rId6" Type="http://schemas.openxmlformats.org/officeDocument/2006/relationships/hyperlink" Target="https://aclanthology.org/2024.customnlp4u-1.8/" TargetMode="External"/><Relationship Id="rId11" Type="http://schemas.openxmlformats.org/officeDocument/2006/relationships/diagramColors" Target="../diagrams/colors11.xml"/><Relationship Id="rId5" Type="http://schemas.openxmlformats.org/officeDocument/2006/relationships/image" Target="../media/image1.emf"/><Relationship Id="rId15" Type="http://schemas.openxmlformats.org/officeDocument/2006/relationships/diagramData" Target="../diagrams/data12.xml"/><Relationship Id="rId10" Type="http://schemas.openxmlformats.org/officeDocument/2006/relationships/diagramQuickStyle" Target="../diagrams/quickStyle11.xml"/><Relationship Id="rId19" Type="http://schemas.microsoft.com/office/2007/relationships/diagramDrawing" Target="../diagrams/drawing12.xml"/><Relationship Id="rId4" Type="http://schemas.openxmlformats.org/officeDocument/2006/relationships/oleObject" Target="../embeddings/oleObject3.bin"/><Relationship Id="rId9" Type="http://schemas.openxmlformats.org/officeDocument/2006/relationships/diagramLayout" Target="../diagrams/layout11.xml"/><Relationship Id="rId1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13.xml"/><Relationship Id="rId13" Type="http://schemas.openxmlformats.org/officeDocument/2006/relationships/diagramQuickStyle" Target="../diagrams/quickStyle14.xml"/><Relationship Id="rId3" Type="http://schemas.openxmlformats.org/officeDocument/2006/relationships/notesSlide" Target="../notesSlides/notesSlide7.xml"/><Relationship Id="rId7" Type="http://schemas.openxmlformats.org/officeDocument/2006/relationships/diagramLayout" Target="../diagrams/layout13.xml"/><Relationship Id="rId12" Type="http://schemas.openxmlformats.org/officeDocument/2006/relationships/diagramLayout" Target="../diagrams/layout14.xml"/><Relationship Id="rId2" Type="http://schemas.openxmlformats.org/officeDocument/2006/relationships/slideLayout" Target="../slideLayouts/slideLayout2.xml"/><Relationship Id="rId16" Type="http://schemas.openxmlformats.org/officeDocument/2006/relationships/hyperlink" Target="https://huggingface.co/docs/peft/index" TargetMode="External"/><Relationship Id="rId1" Type="http://schemas.openxmlformats.org/officeDocument/2006/relationships/tags" Target="../tags/tag8.xml"/><Relationship Id="rId6" Type="http://schemas.openxmlformats.org/officeDocument/2006/relationships/diagramData" Target="../diagrams/data13.xml"/><Relationship Id="rId11" Type="http://schemas.openxmlformats.org/officeDocument/2006/relationships/diagramData" Target="../diagrams/data14.xml"/><Relationship Id="rId5" Type="http://schemas.openxmlformats.org/officeDocument/2006/relationships/image" Target="../media/image1.emf"/><Relationship Id="rId15" Type="http://schemas.microsoft.com/office/2007/relationships/diagramDrawing" Target="../diagrams/drawing14.xml"/><Relationship Id="rId10" Type="http://schemas.microsoft.com/office/2007/relationships/diagramDrawing" Target="../diagrams/drawing13.xml"/><Relationship Id="rId4" Type="http://schemas.openxmlformats.org/officeDocument/2006/relationships/oleObject" Target="../embeddings/oleObject3.bin"/><Relationship Id="rId9" Type="http://schemas.openxmlformats.org/officeDocument/2006/relationships/diagramColors" Target="../diagrams/colors13.xml"/><Relationship Id="rId14" Type="http://schemas.openxmlformats.org/officeDocument/2006/relationships/diagramColors" Target="../diagrams/colors14.xml"/></Relationships>
</file>

<file path=ppt/slides/_rels/slide8.xml.rels><?xml version="1.0" encoding="UTF-8" standalone="yes"?>
<Relationships xmlns="http://schemas.openxmlformats.org/package/2006/relationships"><Relationship Id="rId13" Type="http://schemas.openxmlformats.org/officeDocument/2006/relationships/diagramLayout" Target="../diagrams/layout15.xml"/><Relationship Id="rId18" Type="http://schemas.openxmlformats.org/officeDocument/2006/relationships/diagramLayout" Target="../diagrams/layout16.xml"/><Relationship Id="rId26" Type="http://schemas.microsoft.com/office/2007/relationships/diagramDrawing" Target="../diagrams/drawing17.xml"/><Relationship Id="rId39" Type="http://schemas.openxmlformats.org/officeDocument/2006/relationships/diagramQuickStyle" Target="../diagrams/quickStyle20.xml"/><Relationship Id="rId21" Type="http://schemas.microsoft.com/office/2007/relationships/diagramDrawing" Target="../diagrams/drawing16.xml"/><Relationship Id="rId34" Type="http://schemas.openxmlformats.org/officeDocument/2006/relationships/diagramQuickStyle" Target="../diagrams/quickStyle19.xml"/><Relationship Id="rId42" Type="http://schemas.openxmlformats.org/officeDocument/2006/relationships/hyperlink" Target="https://huggingface.co/docs/peft/index" TargetMode="External"/><Relationship Id="rId7" Type="http://schemas.openxmlformats.org/officeDocument/2006/relationships/image" Target="../media/image16.png"/><Relationship Id="rId2" Type="http://schemas.openxmlformats.org/officeDocument/2006/relationships/slideLayout" Target="../slideLayouts/slideLayout2.xml"/><Relationship Id="rId16" Type="http://schemas.microsoft.com/office/2007/relationships/diagramDrawing" Target="../diagrams/drawing15.xml"/><Relationship Id="rId20" Type="http://schemas.openxmlformats.org/officeDocument/2006/relationships/diagramColors" Target="../diagrams/colors16.xml"/><Relationship Id="rId29" Type="http://schemas.openxmlformats.org/officeDocument/2006/relationships/diagramQuickStyle" Target="../diagrams/quickStyle18.xml"/><Relationship Id="rId41" Type="http://schemas.microsoft.com/office/2007/relationships/diagramDrawing" Target="../diagrams/drawing20.xml"/><Relationship Id="rId1" Type="http://schemas.openxmlformats.org/officeDocument/2006/relationships/tags" Target="../tags/tag9.xml"/><Relationship Id="rId6" Type="http://schemas.openxmlformats.org/officeDocument/2006/relationships/image" Target="../media/image15.png"/><Relationship Id="rId11" Type="http://schemas.openxmlformats.org/officeDocument/2006/relationships/image" Target="../media/image20.png"/><Relationship Id="rId24" Type="http://schemas.openxmlformats.org/officeDocument/2006/relationships/diagramQuickStyle" Target="../diagrams/quickStyle17.xml"/><Relationship Id="rId32" Type="http://schemas.openxmlformats.org/officeDocument/2006/relationships/diagramData" Target="../diagrams/data19.xml"/><Relationship Id="rId37" Type="http://schemas.openxmlformats.org/officeDocument/2006/relationships/diagramData" Target="../diagrams/data20.xml"/><Relationship Id="rId40" Type="http://schemas.openxmlformats.org/officeDocument/2006/relationships/diagramColors" Target="../diagrams/colors20.xml"/><Relationship Id="rId5" Type="http://schemas.openxmlformats.org/officeDocument/2006/relationships/image" Target="../media/image1.emf"/><Relationship Id="rId15" Type="http://schemas.openxmlformats.org/officeDocument/2006/relationships/diagramColors" Target="../diagrams/colors15.xml"/><Relationship Id="rId23" Type="http://schemas.openxmlformats.org/officeDocument/2006/relationships/diagramLayout" Target="../diagrams/layout17.xml"/><Relationship Id="rId28" Type="http://schemas.openxmlformats.org/officeDocument/2006/relationships/diagramLayout" Target="../diagrams/layout18.xml"/><Relationship Id="rId36" Type="http://schemas.microsoft.com/office/2007/relationships/diagramDrawing" Target="../diagrams/drawing19.xml"/><Relationship Id="rId10" Type="http://schemas.openxmlformats.org/officeDocument/2006/relationships/image" Target="../media/image19.png"/><Relationship Id="rId19" Type="http://schemas.openxmlformats.org/officeDocument/2006/relationships/diagramQuickStyle" Target="../diagrams/quickStyle16.xml"/><Relationship Id="rId31" Type="http://schemas.microsoft.com/office/2007/relationships/diagramDrawing" Target="../diagrams/drawing18.xml"/><Relationship Id="rId4" Type="http://schemas.openxmlformats.org/officeDocument/2006/relationships/oleObject" Target="../embeddings/oleObject3.bin"/><Relationship Id="rId9" Type="http://schemas.openxmlformats.org/officeDocument/2006/relationships/image" Target="../media/image18.png"/><Relationship Id="rId14" Type="http://schemas.openxmlformats.org/officeDocument/2006/relationships/diagramQuickStyle" Target="../diagrams/quickStyle15.xml"/><Relationship Id="rId22" Type="http://schemas.openxmlformats.org/officeDocument/2006/relationships/diagramData" Target="../diagrams/data17.xml"/><Relationship Id="rId27" Type="http://schemas.openxmlformats.org/officeDocument/2006/relationships/diagramData" Target="../diagrams/data18.xml"/><Relationship Id="rId30" Type="http://schemas.openxmlformats.org/officeDocument/2006/relationships/diagramColors" Target="../diagrams/colors18.xml"/><Relationship Id="rId35" Type="http://schemas.openxmlformats.org/officeDocument/2006/relationships/diagramColors" Target="../diagrams/colors19.xml"/><Relationship Id="rId8" Type="http://schemas.openxmlformats.org/officeDocument/2006/relationships/image" Target="../media/image17.png"/><Relationship Id="rId3" Type="http://schemas.openxmlformats.org/officeDocument/2006/relationships/notesSlide" Target="../notesSlides/notesSlide8.xml"/><Relationship Id="rId12" Type="http://schemas.openxmlformats.org/officeDocument/2006/relationships/diagramData" Target="../diagrams/data15.xml"/><Relationship Id="rId17" Type="http://schemas.openxmlformats.org/officeDocument/2006/relationships/diagramData" Target="../diagrams/data16.xml"/><Relationship Id="rId25" Type="http://schemas.openxmlformats.org/officeDocument/2006/relationships/diagramColors" Target="../diagrams/colors17.xml"/><Relationship Id="rId33" Type="http://schemas.openxmlformats.org/officeDocument/2006/relationships/diagramLayout" Target="../diagrams/layout19.xml"/><Relationship Id="rId38" Type="http://schemas.openxmlformats.org/officeDocument/2006/relationships/diagramLayout" Target="../diagrams/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C3F17383-8114-3E75-825A-874E2665B2D1}"/>
              </a:ext>
            </a:extLst>
          </p:cNvPr>
          <p:cNvGraphicFramePr>
            <a:graphicFrameLocks noChangeAspect="1"/>
          </p:cNvGraphicFramePr>
          <p:nvPr>
            <p:custDataLst>
              <p:tags r:id="rId1"/>
            </p:custDataLst>
            <p:extLst>
              <p:ext uri="{D42A27DB-BD31-4B8C-83A1-F6EECF244321}">
                <p14:modId xmlns:p14="http://schemas.microsoft.com/office/powerpoint/2010/main" val="31894285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3" name="think-cell data - do not delete" hidden="1">
                        <a:extLst>
                          <a:ext uri="{FF2B5EF4-FFF2-40B4-BE49-F238E27FC236}">
                            <a16:creationId xmlns:a16="http://schemas.microsoft.com/office/drawing/2014/main" id="{C3F17383-8114-3E75-825A-874E2665B2D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itel 11"/>
          <p:cNvSpPr>
            <a:spLocks noGrp="1"/>
          </p:cNvSpPr>
          <p:nvPr>
            <p:ph type="title"/>
          </p:nvPr>
        </p:nvSpPr>
        <p:spPr>
          <a:xfrm>
            <a:off x="431371" y="3138531"/>
            <a:ext cx="11432843" cy="1079884"/>
          </a:xfrm>
        </p:spPr>
        <p:txBody>
          <a:bodyPr vert="horz"/>
          <a:lstStyle/>
          <a:p>
            <a:r>
              <a:rPr lang="en-US" sz="2800" kern="1200" dirty="0">
                <a:solidFill>
                  <a:srgbClr val="000000"/>
                </a:solidFill>
                <a:effectLst/>
                <a:latin typeface="Book Antiqua" panose="02040602050305030304" pitchFamily="18" charset="0"/>
                <a:ea typeface="+mn-ea"/>
                <a:cs typeface="+mn-cs"/>
              </a:rPr>
              <a:t>Adaptive Minds: Enhancing Domain Versatility of LLMs Through Parameter-Efficient Fine-Tuning </a:t>
            </a:r>
            <a:endParaRPr lang="de-DE" sz="2800" dirty="0">
              <a:solidFill>
                <a:srgbClr val="FF0000"/>
              </a:solidFill>
              <a:latin typeface="Book Antiqua" panose="02040602050305030304" pitchFamily="18" charset="0"/>
            </a:endParaRPr>
          </a:p>
        </p:txBody>
      </p:sp>
      <p:sp>
        <p:nvSpPr>
          <p:cNvPr id="13" name="Textplatzhalter 12"/>
          <p:cNvSpPr>
            <a:spLocks noGrp="1"/>
          </p:cNvSpPr>
          <p:nvPr>
            <p:ph type="body" sz="quarter" idx="10"/>
          </p:nvPr>
        </p:nvSpPr>
        <p:spPr/>
        <p:txBody>
          <a:bodyPr/>
          <a:lstStyle/>
          <a:p>
            <a:r>
              <a:rPr lang="de-DE" dirty="0" err="1">
                <a:latin typeface="Book Antiqua" panose="02040602050305030304" pitchFamily="18" charset="0"/>
              </a:rPr>
              <a:t>Mehul</a:t>
            </a:r>
            <a:r>
              <a:rPr lang="de-DE" dirty="0">
                <a:latin typeface="Book Antiqua" panose="02040602050305030304" pitchFamily="18" charset="0"/>
              </a:rPr>
              <a:t> Raj </a:t>
            </a:r>
            <a:r>
              <a:rPr lang="de-DE" dirty="0" err="1">
                <a:latin typeface="Book Antiqua" panose="02040602050305030304" pitchFamily="18" charset="0"/>
              </a:rPr>
              <a:t>Kumawat</a:t>
            </a:r>
            <a:endParaRPr lang="de-DE" dirty="0">
              <a:latin typeface="Book Antiqua" panose="02040602050305030304" pitchFamily="18" charset="0"/>
            </a:endParaRPr>
          </a:p>
        </p:txBody>
      </p:sp>
      <p:sp>
        <p:nvSpPr>
          <p:cNvPr id="11" name="Textplatzhalter 15"/>
          <p:cNvSpPr txBox="1">
            <a:spLocks/>
          </p:cNvSpPr>
          <p:nvPr/>
        </p:nvSpPr>
        <p:spPr bwMode="auto">
          <a:xfrm>
            <a:off x="5922819" y="4210928"/>
            <a:ext cx="5941396" cy="3385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lvl1pPr marL="180000" indent="0" algn="l" rtl="0" eaLnBrk="1" fontAlgn="base" hangingPunct="1">
              <a:spcBef>
                <a:spcPct val="20000"/>
              </a:spcBef>
              <a:spcAft>
                <a:spcPct val="0"/>
              </a:spcAft>
              <a:buFontTx/>
              <a:buNone/>
              <a:defRPr sz="1600" b="0" baseline="0">
                <a:solidFill>
                  <a:schemeClr val="tx1">
                    <a:lumMod val="60000"/>
                    <a:lumOff val="40000"/>
                  </a:schemeClr>
                </a:solidFill>
                <a:latin typeface="+mn-lt"/>
                <a:ea typeface="+mn-ea"/>
                <a:cs typeface="Arial Unicode MS" pitchFamily="34" charset="-128"/>
              </a:defRPr>
            </a:lvl1pPr>
            <a:lvl2pPr marL="457200" indent="0" algn="l"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2pPr>
            <a:lvl3pPr marL="914400" indent="0" algn="l" defTabSz="803275"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3pPr>
            <a:lvl4pPr marL="13716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4pPr>
            <a:lvl5pPr marL="18288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r"/>
            <a:r>
              <a:rPr lang="en-AU" kern="0" dirty="0">
                <a:latin typeface="Book Antiqua" panose="02040602050305030304" pitchFamily="18" charset="0"/>
              </a:rPr>
              <a:t>10 February 2025, Master Thesis Final</a:t>
            </a:r>
          </a:p>
        </p:txBody>
      </p:sp>
    </p:spTree>
    <p:extLst>
      <p:ext uri="{BB962C8B-B14F-4D97-AF65-F5344CB8AC3E}">
        <p14:creationId xmlns:p14="http://schemas.microsoft.com/office/powerpoint/2010/main" val="132760578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Research Questions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10</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graphicFrame>
        <p:nvGraphicFramePr>
          <p:cNvPr id="11" name="Diagram 10">
            <a:extLst>
              <a:ext uri="{FF2B5EF4-FFF2-40B4-BE49-F238E27FC236}">
                <a16:creationId xmlns:a16="http://schemas.microsoft.com/office/drawing/2014/main" id="{D0AA6911-8F22-EE39-BAC2-419AFC7DB85C}"/>
              </a:ext>
            </a:extLst>
          </p:cNvPr>
          <p:cNvGraphicFramePr/>
          <p:nvPr>
            <p:extLst>
              <p:ext uri="{D42A27DB-BD31-4B8C-83A1-F6EECF244321}">
                <p14:modId xmlns:p14="http://schemas.microsoft.com/office/powerpoint/2010/main" val="3231384384"/>
              </p:ext>
            </p:extLst>
          </p:nvPr>
        </p:nvGraphicFramePr>
        <p:xfrm>
          <a:off x="332903" y="1249859"/>
          <a:ext cx="11192348" cy="114899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9" name="Diagram 18">
            <a:extLst>
              <a:ext uri="{FF2B5EF4-FFF2-40B4-BE49-F238E27FC236}">
                <a16:creationId xmlns:a16="http://schemas.microsoft.com/office/drawing/2014/main" id="{EF0A99C0-5BF6-C20E-7C45-FE01258983CD}"/>
              </a:ext>
            </a:extLst>
          </p:cNvPr>
          <p:cNvGraphicFramePr/>
          <p:nvPr>
            <p:extLst>
              <p:ext uri="{D42A27DB-BD31-4B8C-83A1-F6EECF244321}">
                <p14:modId xmlns:p14="http://schemas.microsoft.com/office/powerpoint/2010/main" val="429301990"/>
              </p:ext>
            </p:extLst>
          </p:nvPr>
        </p:nvGraphicFramePr>
        <p:xfrm>
          <a:off x="332903" y="4860843"/>
          <a:ext cx="11192348" cy="1148993"/>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5" name="Diagram 4">
            <a:extLst>
              <a:ext uri="{FF2B5EF4-FFF2-40B4-BE49-F238E27FC236}">
                <a16:creationId xmlns:a16="http://schemas.microsoft.com/office/drawing/2014/main" id="{8C092293-5C80-FD3F-D8D9-7C0F073A9023}"/>
              </a:ext>
            </a:extLst>
          </p:cNvPr>
          <p:cNvGraphicFramePr/>
          <p:nvPr>
            <p:extLst>
              <p:ext uri="{D42A27DB-BD31-4B8C-83A1-F6EECF244321}">
                <p14:modId xmlns:p14="http://schemas.microsoft.com/office/powerpoint/2010/main" val="1135966284"/>
              </p:ext>
            </p:extLst>
          </p:nvPr>
        </p:nvGraphicFramePr>
        <p:xfrm>
          <a:off x="332903" y="2455075"/>
          <a:ext cx="11192348" cy="1148993"/>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7" name="Diagram 6">
            <a:extLst>
              <a:ext uri="{FF2B5EF4-FFF2-40B4-BE49-F238E27FC236}">
                <a16:creationId xmlns:a16="http://schemas.microsoft.com/office/drawing/2014/main" id="{4C1086CF-1A48-27BB-ECB7-8F60BEE3C547}"/>
              </a:ext>
            </a:extLst>
          </p:cNvPr>
          <p:cNvGraphicFramePr/>
          <p:nvPr>
            <p:extLst>
              <p:ext uri="{D42A27DB-BD31-4B8C-83A1-F6EECF244321}">
                <p14:modId xmlns:p14="http://schemas.microsoft.com/office/powerpoint/2010/main" val="2374430303"/>
              </p:ext>
            </p:extLst>
          </p:nvPr>
        </p:nvGraphicFramePr>
        <p:xfrm>
          <a:off x="332903" y="3660291"/>
          <a:ext cx="11192348" cy="1148993"/>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Tree>
    <p:extLst>
      <p:ext uri="{BB962C8B-B14F-4D97-AF65-F5344CB8AC3E}">
        <p14:creationId xmlns:p14="http://schemas.microsoft.com/office/powerpoint/2010/main" val="5688772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Graphic spid="5" grpId="0">
        <p:bldAsOne/>
      </p:bldGraphic>
      <p:bldGraphic spid="7"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387747-58BD-5E81-4742-1149A16B9B26}"/>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327380CF-A606-8360-4C92-34AEDEBADB10}"/>
              </a:ext>
            </a:extLst>
          </p:cNvPr>
          <p:cNvSpPr/>
          <p:nvPr/>
        </p:nvSpPr>
        <p:spPr bwMode="auto">
          <a:xfrm>
            <a:off x="-5572" y="2492896"/>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a:extLst>
              <a:ext uri="{FF2B5EF4-FFF2-40B4-BE49-F238E27FC236}">
                <a16:creationId xmlns:a16="http://schemas.microsoft.com/office/drawing/2014/main" id="{2D234C22-FF22-6029-41C4-390F43246657}"/>
              </a:ext>
            </a:extLst>
          </p:cNvPr>
          <p:cNvSpPr>
            <a:spLocks noGrp="1"/>
          </p:cNvSpPr>
          <p:nvPr>
            <p:ph idx="1"/>
          </p:nvPr>
        </p:nvSpPr>
        <p:spPr/>
        <p:txBody>
          <a:bodyPr>
            <a:normAutofit lnSpcReduction="10000"/>
          </a:bodyPr>
          <a:lstStyle/>
          <a:p>
            <a:pPr marL="514350" indent="-514350">
              <a:buFont typeface="+mj-lt"/>
              <a:buAutoNum type="arabicPeriod"/>
            </a:pPr>
            <a:r>
              <a:rPr lang="en-US" sz="2400" dirty="0">
                <a:latin typeface="Book Antiqua" panose="02040602050305030304" pitchFamily="18" charset="0"/>
              </a:rPr>
              <a:t>Background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Datasets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Results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Conclusion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Limitations and Future Work</a:t>
            </a:r>
          </a:p>
          <a:p>
            <a:pPr marL="514350" indent="-514350">
              <a:buFont typeface="+mj-lt"/>
              <a:buAutoNum type="arabicPeriod"/>
            </a:pPr>
            <a:endParaRPr lang="en-US" sz="2400" dirty="0">
              <a:latin typeface="Book Antiqua" panose="02040602050305030304" pitchFamily="18" charset="0"/>
            </a:endParaRPr>
          </a:p>
        </p:txBody>
      </p:sp>
      <p:sp>
        <p:nvSpPr>
          <p:cNvPr id="2" name="Titel 1">
            <a:extLst>
              <a:ext uri="{FF2B5EF4-FFF2-40B4-BE49-F238E27FC236}">
                <a16:creationId xmlns:a16="http://schemas.microsoft.com/office/drawing/2014/main" id="{C95CD69B-5F71-9728-3E8B-2543CF93689F}"/>
              </a:ext>
            </a:extLst>
          </p:cNvPr>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a:extLst>
              <a:ext uri="{FF2B5EF4-FFF2-40B4-BE49-F238E27FC236}">
                <a16:creationId xmlns:a16="http://schemas.microsoft.com/office/drawing/2014/main" id="{5764A711-917B-D6C4-81E8-CE76D5AE84E1}"/>
              </a:ext>
            </a:extLst>
          </p:cNvPr>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a:extLst>
              <a:ext uri="{FF2B5EF4-FFF2-40B4-BE49-F238E27FC236}">
                <a16:creationId xmlns:a16="http://schemas.microsoft.com/office/drawing/2014/main" id="{410FC576-27B1-24AC-95E9-92E8BBBE9BD2}"/>
              </a:ext>
            </a:extLst>
          </p:cNvPr>
          <p:cNvSpPr>
            <a:spLocks noGrp="1"/>
          </p:cNvSpPr>
          <p:nvPr>
            <p:ph type="ftr" sz="quarter" idx="11"/>
          </p:nvPr>
        </p:nvSpPr>
        <p:spPr/>
        <p:txBody>
          <a:bodyPr/>
          <a:lstStyle/>
          <a:p>
            <a:r>
              <a:rPr lang="en-US" dirty="0">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6" name="Foliennummernplatzhalter 5">
            <a:extLst>
              <a:ext uri="{FF2B5EF4-FFF2-40B4-BE49-F238E27FC236}">
                <a16:creationId xmlns:a16="http://schemas.microsoft.com/office/drawing/2014/main" id="{1E7C132A-367A-EDE4-B912-673FC349EDBB}"/>
              </a:ext>
            </a:extLst>
          </p:cNvPr>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11</a:t>
            </a:fld>
            <a:endParaRPr lang="de-DE" dirty="0">
              <a:latin typeface="Book Antiqua" panose="02040602050305030304" pitchFamily="18" charset="0"/>
            </a:endParaRPr>
          </a:p>
        </p:txBody>
      </p:sp>
    </p:spTree>
    <p:extLst>
      <p:ext uri="{BB962C8B-B14F-4D97-AF65-F5344CB8AC3E}">
        <p14:creationId xmlns:p14="http://schemas.microsoft.com/office/powerpoint/2010/main" val="56378644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a:extLst>
              <a:ext uri="{FF2B5EF4-FFF2-40B4-BE49-F238E27FC236}">
                <a16:creationId xmlns:a16="http://schemas.microsoft.com/office/drawing/2014/main" id="{3E6CF930-EC6A-59CD-83A5-660CB17D580B}"/>
              </a:ext>
            </a:extLst>
          </p:cNvPr>
          <p:cNvGraphicFramePr/>
          <p:nvPr>
            <p:extLst>
              <p:ext uri="{D42A27DB-BD31-4B8C-83A1-F6EECF244321}">
                <p14:modId xmlns:p14="http://schemas.microsoft.com/office/powerpoint/2010/main" val="3626795420"/>
              </p:ext>
            </p:extLst>
          </p:nvPr>
        </p:nvGraphicFramePr>
        <p:xfrm>
          <a:off x="3403245" y="1724603"/>
          <a:ext cx="2620747" cy="45258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25" imgH="424" progId="TCLayout.ActiveDocument.1">
                  <p:embed/>
                </p:oleObj>
              </mc:Choice>
              <mc:Fallback>
                <p:oleObj name="think-cell Slide" r:id="rId9"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Datasets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12</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graphicFrame>
        <p:nvGraphicFramePr>
          <p:cNvPr id="15" name="Diagram 14">
            <a:extLst>
              <a:ext uri="{FF2B5EF4-FFF2-40B4-BE49-F238E27FC236}">
                <a16:creationId xmlns:a16="http://schemas.microsoft.com/office/drawing/2014/main" id="{B84E7D47-B582-D34C-8043-98BAA9E361D6}"/>
              </a:ext>
            </a:extLst>
          </p:cNvPr>
          <p:cNvGraphicFramePr/>
          <p:nvPr>
            <p:extLst>
              <p:ext uri="{D42A27DB-BD31-4B8C-83A1-F6EECF244321}">
                <p14:modId xmlns:p14="http://schemas.microsoft.com/office/powerpoint/2010/main" val="1494873862"/>
              </p:ext>
            </p:extLst>
          </p:nvPr>
        </p:nvGraphicFramePr>
        <p:xfrm>
          <a:off x="9067040" y="1724602"/>
          <a:ext cx="2597442" cy="4525899"/>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6" name="Diagram 15">
            <a:extLst>
              <a:ext uri="{FF2B5EF4-FFF2-40B4-BE49-F238E27FC236}">
                <a16:creationId xmlns:a16="http://schemas.microsoft.com/office/drawing/2014/main" id="{FB40F71F-FA31-202C-9E5D-A4DE63FA7F3E}"/>
              </a:ext>
            </a:extLst>
          </p:cNvPr>
          <p:cNvGraphicFramePr/>
          <p:nvPr>
            <p:extLst>
              <p:ext uri="{D42A27DB-BD31-4B8C-83A1-F6EECF244321}">
                <p14:modId xmlns:p14="http://schemas.microsoft.com/office/powerpoint/2010/main" val="305803618"/>
              </p:ext>
            </p:extLst>
          </p:nvPr>
        </p:nvGraphicFramePr>
        <p:xfrm>
          <a:off x="6282033" y="1724603"/>
          <a:ext cx="2550271" cy="452589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9" name="Diagram 8">
            <a:extLst>
              <a:ext uri="{FF2B5EF4-FFF2-40B4-BE49-F238E27FC236}">
                <a16:creationId xmlns:a16="http://schemas.microsoft.com/office/drawing/2014/main" id="{0137A0F6-5749-2386-DD08-CED9C0EB94BB}"/>
              </a:ext>
            </a:extLst>
          </p:cNvPr>
          <p:cNvGraphicFramePr/>
          <p:nvPr>
            <p:extLst>
              <p:ext uri="{D42A27DB-BD31-4B8C-83A1-F6EECF244321}">
                <p14:modId xmlns:p14="http://schemas.microsoft.com/office/powerpoint/2010/main" val="4156957489"/>
              </p:ext>
            </p:extLst>
          </p:nvPr>
        </p:nvGraphicFramePr>
        <p:xfrm>
          <a:off x="592938" y="1767200"/>
          <a:ext cx="2620748" cy="4440701"/>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graphicFrame>
        <p:nvGraphicFramePr>
          <p:cNvPr id="7" name="Diagram 6">
            <a:extLst>
              <a:ext uri="{FF2B5EF4-FFF2-40B4-BE49-F238E27FC236}">
                <a16:creationId xmlns:a16="http://schemas.microsoft.com/office/drawing/2014/main" id="{369CA568-26BE-48CD-5AAE-AB616D3D16EA}"/>
              </a:ext>
            </a:extLst>
          </p:cNvPr>
          <p:cNvGraphicFramePr/>
          <p:nvPr>
            <p:extLst>
              <p:ext uri="{D42A27DB-BD31-4B8C-83A1-F6EECF244321}">
                <p14:modId xmlns:p14="http://schemas.microsoft.com/office/powerpoint/2010/main" val="2366975164"/>
              </p:ext>
            </p:extLst>
          </p:nvPr>
        </p:nvGraphicFramePr>
        <p:xfrm>
          <a:off x="524457" y="908720"/>
          <a:ext cx="11140025" cy="2016224"/>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sp>
        <p:nvSpPr>
          <p:cNvPr id="5" name="Date Placeholder 3">
            <a:extLst>
              <a:ext uri="{FF2B5EF4-FFF2-40B4-BE49-F238E27FC236}">
                <a16:creationId xmlns:a16="http://schemas.microsoft.com/office/drawing/2014/main" id="{54B085EF-0B8E-1A6F-DBF9-B4111855CCCA}"/>
              </a:ext>
            </a:extLst>
          </p:cNvPr>
          <p:cNvSpPr txBox="1">
            <a:spLocks/>
          </p:cNvSpPr>
          <p:nvPr/>
        </p:nvSpPr>
        <p:spPr bwMode="auto">
          <a:xfrm>
            <a:off x="5773596" y="6187493"/>
            <a:ext cx="5883441" cy="38158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latin typeface="Book Antiqua" panose="02040602050305030304" pitchFamily="18" charset="0"/>
                <a:hlinkClick r:id="rId31"/>
              </a:rPr>
              <a:t>https://huggingface.co/docs/datasets/en/index</a:t>
            </a:r>
            <a:endParaRPr lang="en-IN" dirty="0">
              <a:latin typeface="Book Antiqua" panose="02040602050305030304" pitchFamily="18" charset="0"/>
            </a:endParaRPr>
          </a:p>
          <a:p>
            <a:pPr>
              <a:defRPr/>
            </a:pPr>
            <a:r>
              <a:rPr lang="en-IN" dirty="0">
                <a:latin typeface="Book Antiqua" panose="02040602050305030304" pitchFamily="18" charset="0"/>
                <a:hlinkClick r:id="rId32"/>
              </a:rPr>
              <a:t>https://lil.nlp.cornell.edu/newsroom/index.html</a:t>
            </a:r>
            <a:endParaRPr lang="en-IN" dirty="0">
              <a:latin typeface="Book Antiqua" panose="02040602050305030304" pitchFamily="18" charset="0"/>
            </a:endParaRPr>
          </a:p>
        </p:txBody>
      </p:sp>
    </p:spTree>
    <p:extLst>
      <p:ext uri="{BB962C8B-B14F-4D97-AF65-F5344CB8AC3E}">
        <p14:creationId xmlns:p14="http://schemas.microsoft.com/office/powerpoint/2010/main" val="1772584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5" grpId="0">
        <p:bldAsOne/>
      </p:bldGraphic>
      <p:bldGraphic spid="16" grpId="0">
        <p:bldAsOne/>
      </p:bldGraphic>
      <p:bldGraphic spid="9"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55105-4AC6-5860-53B6-E33B15172E68}"/>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2105C2AE-D5E4-FFD2-1514-5A4622B97D9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2105C2AE-D5E4-FFD2-1514-5A4622B97D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C81C41B-7301-105F-044E-ADA14A7EB21E}"/>
              </a:ext>
            </a:extLst>
          </p:cNvPr>
          <p:cNvSpPr>
            <a:spLocks noGrp="1"/>
          </p:cNvSpPr>
          <p:nvPr>
            <p:ph type="title"/>
          </p:nvPr>
        </p:nvSpPr>
        <p:spPr/>
        <p:txBody>
          <a:bodyPr vert="horz"/>
          <a:lstStyle/>
          <a:p>
            <a:r>
              <a:rPr lang="en-GB" dirty="0">
                <a:latin typeface="Book Antiqua" panose="02040602050305030304" pitchFamily="18" charset="0"/>
              </a:rPr>
              <a:t>Datasets</a:t>
            </a:r>
          </a:p>
        </p:txBody>
      </p:sp>
      <p:sp>
        <p:nvSpPr>
          <p:cNvPr id="4" name="Date Placeholder 3">
            <a:extLst>
              <a:ext uri="{FF2B5EF4-FFF2-40B4-BE49-F238E27FC236}">
                <a16:creationId xmlns:a16="http://schemas.microsoft.com/office/drawing/2014/main" id="{2FE9FF55-CB2E-B151-53BB-A1364A4D442D}"/>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E7E92D29-7F13-4D84-D208-5BD6693B040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13</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A014BE67-B816-7666-7B8B-E82D9D00236B}"/>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graphicFrame>
        <p:nvGraphicFramePr>
          <p:cNvPr id="5" name="Diagram 4">
            <a:extLst>
              <a:ext uri="{FF2B5EF4-FFF2-40B4-BE49-F238E27FC236}">
                <a16:creationId xmlns:a16="http://schemas.microsoft.com/office/drawing/2014/main" id="{12D525D7-5A35-2BCA-727E-40AF598CE3F2}"/>
              </a:ext>
            </a:extLst>
          </p:cNvPr>
          <p:cNvGraphicFramePr/>
          <p:nvPr>
            <p:extLst>
              <p:ext uri="{D42A27DB-BD31-4B8C-83A1-F6EECF244321}">
                <p14:modId xmlns:p14="http://schemas.microsoft.com/office/powerpoint/2010/main" val="1467689281"/>
              </p:ext>
            </p:extLst>
          </p:nvPr>
        </p:nvGraphicFramePr>
        <p:xfrm>
          <a:off x="535389" y="2996952"/>
          <a:ext cx="2608283" cy="237626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8" name="Diagram 7">
            <a:extLst>
              <a:ext uri="{FF2B5EF4-FFF2-40B4-BE49-F238E27FC236}">
                <a16:creationId xmlns:a16="http://schemas.microsoft.com/office/drawing/2014/main" id="{C1BFF0B3-AD94-2BC4-DADC-3B14A82EB8F1}"/>
              </a:ext>
            </a:extLst>
          </p:cNvPr>
          <p:cNvGraphicFramePr/>
          <p:nvPr>
            <p:extLst>
              <p:ext uri="{D42A27DB-BD31-4B8C-83A1-F6EECF244321}">
                <p14:modId xmlns:p14="http://schemas.microsoft.com/office/powerpoint/2010/main" val="2342108933"/>
              </p:ext>
            </p:extLst>
          </p:nvPr>
        </p:nvGraphicFramePr>
        <p:xfrm>
          <a:off x="3359696" y="2996952"/>
          <a:ext cx="2608283" cy="237626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1" name="Diagram 10">
            <a:extLst>
              <a:ext uri="{FF2B5EF4-FFF2-40B4-BE49-F238E27FC236}">
                <a16:creationId xmlns:a16="http://schemas.microsoft.com/office/drawing/2014/main" id="{9D52C9FC-BF9B-6EB2-6397-EFDC4B995524}"/>
              </a:ext>
            </a:extLst>
          </p:cNvPr>
          <p:cNvGraphicFramePr/>
          <p:nvPr>
            <p:extLst>
              <p:ext uri="{D42A27DB-BD31-4B8C-83A1-F6EECF244321}">
                <p14:modId xmlns:p14="http://schemas.microsoft.com/office/powerpoint/2010/main" val="3325636542"/>
              </p:ext>
            </p:extLst>
          </p:nvPr>
        </p:nvGraphicFramePr>
        <p:xfrm>
          <a:off x="6224023" y="3034346"/>
          <a:ext cx="2608283" cy="2376264"/>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13" name="Diagram 12">
            <a:extLst>
              <a:ext uri="{FF2B5EF4-FFF2-40B4-BE49-F238E27FC236}">
                <a16:creationId xmlns:a16="http://schemas.microsoft.com/office/drawing/2014/main" id="{4401BC76-83CC-1B8E-05B3-66C427CC51F1}"/>
              </a:ext>
            </a:extLst>
          </p:cNvPr>
          <p:cNvGraphicFramePr/>
          <p:nvPr>
            <p:extLst>
              <p:ext uri="{D42A27DB-BD31-4B8C-83A1-F6EECF244321}">
                <p14:modId xmlns:p14="http://schemas.microsoft.com/office/powerpoint/2010/main" val="689099463"/>
              </p:ext>
            </p:extLst>
          </p:nvPr>
        </p:nvGraphicFramePr>
        <p:xfrm>
          <a:off x="9083126" y="3030454"/>
          <a:ext cx="2608283" cy="2376264"/>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graphicFrame>
        <p:nvGraphicFramePr>
          <p:cNvPr id="7" name="Diagram 6">
            <a:extLst>
              <a:ext uri="{FF2B5EF4-FFF2-40B4-BE49-F238E27FC236}">
                <a16:creationId xmlns:a16="http://schemas.microsoft.com/office/drawing/2014/main" id="{7BE8D8D6-9D9B-031D-9F5B-89D38F8C4EB8}"/>
              </a:ext>
            </a:extLst>
          </p:cNvPr>
          <p:cNvGraphicFramePr/>
          <p:nvPr>
            <p:extLst>
              <p:ext uri="{D42A27DB-BD31-4B8C-83A1-F6EECF244321}">
                <p14:modId xmlns:p14="http://schemas.microsoft.com/office/powerpoint/2010/main" val="188999009"/>
              </p:ext>
            </p:extLst>
          </p:nvPr>
        </p:nvGraphicFramePr>
        <p:xfrm>
          <a:off x="516586" y="1916832"/>
          <a:ext cx="11140025" cy="2016224"/>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sp>
        <p:nvSpPr>
          <p:cNvPr id="19" name="TextBox 18">
            <a:extLst>
              <a:ext uri="{FF2B5EF4-FFF2-40B4-BE49-F238E27FC236}">
                <a16:creationId xmlns:a16="http://schemas.microsoft.com/office/drawing/2014/main" id="{AAEE8DEB-DEF6-4C88-2B90-4FA1BC972E08}"/>
              </a:ext>
            </a:extLst>
          </p:cNvPr>
          <p:cNvSpPr txBox="1"/>
          <p:nvPr/>
        </p:nvSpPr>
        <p:spPr>
          <a:xfrm>
            <a:off x="6421242" y="5898568"/>
            <a:ext cx="5235369" cy="246221"/>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r"/>
            <a:r>
              <a:rPr lang="en-US" sz="1000" dirty="0">
                <a:latin typeface="Book Antiqua" panose="02040602050305030304" pitchFamily="18" charset="0"/>
              </a:rPr>
              <a:t>Note: These datasets are not seen by the model or PEFTs during training or fine-tuning.</a:t>
            </a:r>
          </a:p>
        </p:txBody>
      </p:sp>
      <p:sp>
        <p:nvSpPr>
          <p:cNvPr id="10" name="Date Placeholder 3">
            <a:extLst>
              <a:ext uri="{FF2B5EF4-FFF2-40B4-BE49-F238E27FC236}">
                <a16:creationId xmlns:a16="http://schemas.microsoft.com/office/drawing/2014/main" id="{EF4F8EC7-7C14-DE82-DD02-F64B3C62A74A}"/>
              </a:ext>
            </a:extLst>
          </p:cNvPr>
          <p:cNvSpPr txBox="1">
            <a:spLocks/>
          </p:cNvSpPr>
          <p:nvPr/>
        </p:nvSpPr>
        <p:spPr bwMode="auto">
          <a:xfrm>
            <a:off x="5807968" y="6187493"/>
            <a:ext cx="5883441" cy="38158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latin typeface="Book Antiqua" panose="02040602050305030304" pitchFamily="18" charset="0"/>
                <a:hlinkClick r:id="rId31"/>
              </a:rPr>
              <a:t>https://huggingface.co/datasets/sobamchan/aclsum</a:t>
            </a:r>
            <a:endParaRPr lang="en-IN" dirty="0">
              <a:latin typeface="Book Antiqua" panose="02040602050305030304" pitchFamily="18" charset="0"/>
            </a:endParaRPr>
          </a:p>
          <a:p>
            <a:pPr>
              <a:defRPr/>
            </a:pPr>
            <a:r>
              <a:rPr lang="en-IN" dirty="0">
                <a:latin typeface="Book Antiqua" panose="02040602050305030304" pitchFamily="18" charset="0"/>
                <a:hlinkClick r:id="rId32"/>
              </a:rPr>
              <a:t>https://www.bmj.com/research/research</a:t>
            </a:r>
            <a:endParaRPr lang="en-IN" dirty="0">
              <a:latin typeface="Book Antiqua" panose="02040602050305030304" pitchFamily="18" charset="0"/>
            </a:endParaRPr>
          </a:p>
          <a:p>
            <a:pPr>
              <a:defRPr/>
            </a:pPr>
            <a:r>
              <a:rPr lang="en-IN" dirty="0">
                <a:latin typeface="Book Antiqua" panose="02040602050305030304" pitchFamily="18" charset="0"/>
              </a:rPr>
              <a:t>(</a:t>
            </a:r>
            <a:r>
              <a:rPr lang="en-IN" dirty="0">
                <a:latin typeface="Book Antiqua" panose="02040602050305030304" pitchFamily="18" charset="0"/>
                <a:hlinkClick r:id="rId33"/>
              </a:rPr>
              <a:t>https://</a:t>
            </a:r>
            <a:r>
              <a:rPr lang="en-IN" dirty="0" err="1">
                <a:latin typeface="Book Antiqua" panose="02040602050305030304" pitchFamily="18" charset="0"/>
                <a:hlinkClick r:id="rId33"/>
              </a:rPr>
              <a:t>aclanthology.org</a:t>
            </a:r>
            <a:r>
              <a:rPr lang="en-IN" dirty="0">
                <a:latin typeface="Book Antiqua" panose="02040602050305030304" pitchFamily="18" charset="0"/>
                <a:hlinkClick r:id="rId33"/>
              </a:rPr>
              <a:t>/2022.aacl-main.77/</a:t>
            </a:r>
            <a:r>
              <a:rPr lang="en-IN" dirty="0">
                <a:latin typeface="Book Antiqua" panose="02040602050305030304" pitchFamily="18" charset="0"/>
              </a:rPr>
              <a:t>) (Shukla et al., AACL-IJCNLP 2022)</a:t>
            </a:r>
          </a:p>
          <a:p>
            <a:pPr>
              <a:defRPr/>
            </a:pPr>
            <a:r>
              <a:rPr lang="en-IN" dirty="0">
                <a:latin typeface="Book Antiqua" panose="02040602050305030304" pitchFamily="18" charset="0"/>
                <a:hlinkClick r:id="rId34"/>
              </a:rPr>
              <a:t>https://inshorts.com/en/read</a:t>
            </a:r>
            <a:endParaRPr lang="en-IN" dirty="0">
              <a:latin typeface="Book Antiqua" panose="02040602050305030304" pitchFamily="18" charset="0"/>
            </a:endParaRPr>
          </a:p>
        </p:txBody>
      </p:sp>
    </p:spTree>
    <p:extLst>
      <p:ext uri="{BB962C8B-B14F-4D97-AF65-F5344CB8AC3E}">
        <p14:creationId xmlns:p14="http://schemas.microsoft.com/office/powerpoint/2010/main" val="220231000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E164C-AE22-2C6F-BE0C-9D41D4F990C0}"/>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0177012-0DB3-5AB0-097B-E695310E194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0177012-0DB3-5AB0-097B-E695310E194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397D7C84-692B-FC07-5B53-BD43D0A911E0}"/>
              </a:ext>
            </a:extLst>
          </p:cNvPr>
          <p:cNvSpPr>
            <a:spLocks noGrp="1"/>
          </p:cNvSpPr>
          <p:nvPr>
            <p:ph type="title"/>
          </p:nvPr>
        </p:nvSpPr>
        <p:spPr/>
        <p:txBody>
          <a:bodyPr vert="horz"/>
          <a:lstStyle/>
          <a:p>
            <a:r>
              <a:rPr lang="en-GB" dirty="0">
                <a:latin typeface="Book Antiqua" panose="02040602050305030304" pitchFamily="18" charset="0"/>
              </a:rPr>
              <a:t>Datasets</a:t>
            </a:r>
          </a:p>
        </p:txBody>
      </p:sp>
      <p:sp>
        <p:nvSpPr>
          <p:cNvPr id="4" name="Date Placeholder 3">
            <a:extLst>
              <a:ext uri="{FF2B5EF4-FFF2-40B4-BE49-F238E27FC236}">
                <a16:creationId xmlns:a16="http://schemas.microsoft.com/office/drawing/2014/main" id="{097DC35C-7E81-3F1B-49F2-468DAA43893F}"/>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D25FE816-E4DB-A833-829E-336FBDC10166}"/>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14</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CB2E9BC0-5790-A411-04B9-6A7EEF2A675C}"/>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pic>
        <p:nvPicPr>
          <p:cNvPr id="10" name="Picture 9">
            <a:extLst>
              <a:ext uri="{FF2B5EF4-FFF2-40B4-BE49-F238E27FC236}">
                <a16:creationId xmlns:a16="http://schemas.microsoft.com/office/drawing/2014/main" id="{3990E344-58B1-F87B-55C9-C5CD2AFD8246}"/>
              </a:ext>
            </a:extLst>
          </p:cNvPr>
          <p:cNvPicPr>
            <a:picLocks noChangeAspect="1"/>
          </p:cNvPicPr>
          <p:nvPr/>
        </p:nvPicPr>
        <p:blipFill>
          <a:blip r:embed="rId6"/>
          <a:stretch>
            <a:fillRect/>
          </a:stretch>
        </p:blipFill>
        <p:spPr>
          <a:xfrm>
            <a:off x="592775" y="1039841"/>
            <a:ext cx="11006616" cy="5254571"/>
          </a:xfrm>
          <a:prstGeom prst="rect">
            <a:avLst/>
          </a:prstGeom>
        </p:spPr>
      </p:pic>
      <p:sp>
        <p:nvSpPr>
          <p:cNvPr id="12" name="TextBox 11">
            <a:extLst>
              <a:ext uri="{FF2B5EF4-FFF2-40B4-BE49-F238E27FC236}">
                <a16:creationId xmlns:a16="http://schemas.microsoft.com/office/drawing/2014/main" id="{50EA95C4-3523-7060-85B0-5425D0C93CA1}"/>
              </a:ext>
            </a:extLst>
          </p:cNvPr>
          <p:cNvSpPr txBox="1"/>
          <p:nvPr/>
        </p:nvSpPr>
        <p:spPr>
          <a:xfrm>
            <a:off x="666750" y="6294412"/>
            <a:ext cx="10858502"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latin typeface="Book Antiqua" panose="02040602050305030304" pitchFamily="18" charset="0"/>
              </a:rPr>
              <a:t>Table 1: Average number of tokens in article and summary in each dataset</a:t>
            </a:r>
          </a:p>
        </p:txBody>
      </p:sp>
    </p:spTree>
    <p:extLst>
      <p:ext uri="{BB962C8B-B14F-4D97-AF65-F5344CB8AC3E}">
        <p14:creationId xmlns:p14="http://schemas.microsoft.com/office/powerpoint/2010/main" val="132348055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4A8E0-F863-28AC-D64D-498091D90061}"/>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6C3256BC-C101-9A18-002A-1E757C60D854}"/>
              </a:ext>
            </a:extLst>
          </p:cNvPr>
          <p:cNvSpPr/>
          <p:nvPr/>
        </p:nvSpPr>
        <p:spPr bwMode="auto">
          <a:xfrm>
            <a:off x="-12530" y="3284985"/>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a:extLst>
              <a:ext uri="{FF2B5EF4-FFF2-40B4-BE49-F238E27FC236}">
                <a16:creationId xmlns:a16="http://schemas.microsoft.com/office/drawing/2014/main" id="{31446682-C5C3-1316-36CA-A3D9F013AE97}"/>
              </a:ext>
            </a:extLst>
          </p:cNvPr>
          <p:cNvSpPr>
            <a:spLocks noGrp="1"/>
          </p:cNvSpPr>
          <p:nvPr>
            <p:ph idx="1"/>
          </p:nvPr>
        </p:nvSpPr>
        <p:spPr/>
        <p:txBody>
          <a:bodyPr>
            <a:normAutofit lnSpcReduction="10000"/>
          </a:bodyPr>
          <a:lstStyle/>
          <a:p>
            <a:pPr marL="514350" indent="-514350">
              <a:buFont typeface="+mj-lt"/>
              <a:buAutoNum type="arabicPeriod"/>
            </a:pPr>
            <a:r>
              <a:rPr lang="en-US" sz="2400" dirty="0">
                <a:latin typeface="Book Antiqua" panose="02040602050305030304" pitchFamily="18" charset="0"/>
              </a:rPr>
              <a:t>Background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Datasets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Results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Conclusion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Limitations and Future Work</a:t>
            </a:r>
          </a:p>
          <a:p>
            <a:pPr marL="514350" indent="-514350">
              <a:buFont typeface="+mj-lt"/>
              <a:buAutoNum type="arabicPeriod"/>
            </a:pPr>
            <a:endParaRPr lang="en-US" sz="2400" dirty="0">
              <a:latin typeface="Book Antiqua" panose="02040602050305030304" pitchFamily="18" charset="0"/>
            </a:endParaRPr>
          </a:p>
        </p:txBody>
      </p:sp>
      <p:sp>
        <p:nvSpPr>
          <p:cNvPr id="2" name="Titel 1">
            <a:extLst>
              <a:ext uri="{FF2B5EF4-FFF2-40B4-BE49-F238E27FC236}">
                <a16:creationId xmlns:a16="http://schemas.microsoft.com/office/drawing/2014/main" id="{FF58A886-1215-D758-627F-856BEE48C5CB}"/>
              </a:ext>
            </a:extLst>
          </p:cNvPr>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a:extLst>
              <a:ext uri="{FF2B5EF4-FFF2-40B4-BE49-F238E27FC236}">
                <a16:creationId xmlns:a16="http://schemas.microsoft.com/office/drawing/2014/main" id="{FE029E1C-B2B2-94FE-8B9C-465B68D57DBB}"/>
              </a:ext>
            </a:extLst>
          </p:cNvPr>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a:extLst>
              <a:ext uri="{FF2B5EF4-FFF2-40B4-BE49-F238E27FC236}">
                <a16:creationId xmlns:a16="http://schemas.microsoft.com/office/drawing/2014/main" id="{701D59EE-7FCE-22CC-736B-0222C4FCDBC2}"/>
              </a:ext>
            </a:extLst>
          </p:cNvPr>
          <p:cNvSpPr>
            <a:spLocks noGrp="1"/>
          </p:cNvSpPr>
          <p:nvPr>
            <p:ph type="ftr" sz="quarter" idx="11"/>
          </p:nvPr>
        </p:nvSpPr>
        <p:spPr/>
        <p:txBody>
          <a:bodyPr/>
          <a:lstStyle/>
          <a:p>
            <a:r>
              <a:rPr lang="en-US" dirty="0">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6" name="Foliennummernplatzhalter 5">
            <a:extLst>
              <a:ext uri="{FF2B5EF4-FFF2-40B4-BE49-F238E27FC236}">
                <a16:creationId xmlns:a16="http://schemas.microsoft.com/office/drawing/2014/main" id="{D5941315-766E-BB8B-E284-B669E2C8B616}"/>
              </a:ext>
            </a:extLst>
          </p:cNvPr>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15</a:t>
            </a:fld>
            <a:endParaRPr lang="de-DE" dirty="0">
              <a:latin typeface="Book Antiqua" panose="02040602050305030304" pitchFamily="18" charset="0"/>
            </a:endParaRPr>
          </a:p>
        </p:txBody>
      </p:sp>
    </p:spTree>
    <p:extLst>
      <p:ext uri="{BB962C8B-B14F-4D97-AF65-F5344CB8AC3E}">
        <p14:creationId xmlns:p14="http://schemas.microsoft.com/office/powerpoint/2010/main" val="168376919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FA2D6-D9A0-FAD1-E2D0-82CB2AD1E186}"/>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AAF4959F-568C-DCFC-5F6E-39D406F42E59}"/>
              </a:ext>
            </a:extLst>
          </p:cNvPr>
          <p:cNvSpPr>
            <a:spLocks noGrp="1"/>
          </p:cNvSpPr>
          <p:nvPr>
            <p:ph type="ftr" sz="quarter" idx="11"/>
          </p:nvPr>
        </p:nvSpPr>
        <p:spPr/>
        <p:txBody>
          <a:bodyPr/>
          <a:lstStyle/>
          <a:p>
            <a:pPr>
              <a:defRPr/>
            </a:pPr>
            <a:r>
              <a:rPr lang="en-US" dirty="0">
                <a:latin typeface="Book Antiqua" panose="02040602050305030304" pitchFamily="18" charset="0"/>
              </a:rPr>
              <a:t>20250210 | Mehul Raj Kumawat | Adaptive Minds</a:t>
            </a:r>
            <a:endParaRPr lang="de-DE" dirty="0">
              <a:latin typeface="Book Antiqua" panose="02040602050305030304" pitchFamily="18" charset="0"/>
            </a:endParaRPr>
          </a:p>
        </p:txBody>
      </p:sp>
      <p:pic>
        <p:nvPicPr>
          <p:cNvPr id="11" name="Picture 10">
            <a:extLst>
              <a:ext uri="{FF2B5EF4-FFF2-40B4-BE49-F238E27FC236}">
                <a16:creationId xmlns:a16="http://schemas.microsoft.com/office/drawing/2014/main" id="{EB4EBFF9-A0C3-87B1-95B5-5E4D8CA3147B}"/>
              </a:ext>
            </a:extLst>
          </p:cNvPr>
          <p:cNvPicPr>
            <a:picLocks noChangeAspect="1"/>
          </p:cNvPicPr>
          <p:nvPr/>
        </p:nvPicPr>
        <p:blipFill>
          <a:blip r:embed="rId4"/>
          <a:srcRect l="3093" t="3609" r="4123" b="2885"/>
          <a:stretch/>
        </p:blipFill>
        <p:spPr>
          <a:xfrm>
            <a:off x="2855640" y="-13130"/>
            <a:ext cx="7216516" cy="6864296"/>
          </a:xfrm>
          <a:prstGeom prst="rect">
            <a:avLst/>
          </a:prstGeom>
        </p:spPr>
      </p:pic>
      <p:graphicFrame>
        <p:nvGraphicFramePr>
          <p:cNvPr id="14" name="think-cell data - do not delete" hidden="1">
            <a:extLst>
              <a:ext uri="{FF2B5EF4-FFF2-40B4-BE49-F238E27FC236}">
                <a16:creationId xmlns:a16="http://schemas.microsoft.com/office/drawing/2014/main" id="{414564F8-F300-4A83-4B7D-72FA3B747BD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425" imgH="424" progId="TCLayout.ActiveDocument.1">
                  <p:embed/>
                </p:oleObj>
              </mc:Choice>
              <mc:Fallback>
                <p:oleObj name="think-cell Slide" r:id="rId5" imgW="425" imgH="424" progId="TCLayout.ActiveDocument.1">
                  <p:embed/>
                  <p:pic>
                    <p:nvPicPr>
                      <p:cNvPr id="14" name="think-cell data - do not delete" hidden="1">
                        <a:extLst>
                          <a:ext uri="{FF2B5EF4-FFF2-40B4-BE49-F238E27FC236}">
                            <a16:creationId xmlns:a16="http://schemas.microsoft.com/office/drawing/2014/main" id="{414564F8-F300-4A83-4B7D-72FA3B747BD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CD096C5-559D-386E-C0D2-DD9D3E687C56}"/>
              </a:ext>
            </a:extLst>
          </p:cNvPr>
          <p:cNvSpPr>
            <a:spLocks noGrp="1"/>
          </p:cNvSpPr>
          <p:nvPr>
            <p:ph type="title"/>
          </p:nvPr>
        </p:nvSpPr>
        <p:spPr/>
        <p:txBody>
          <a:bodyPr vert="horz"/>
          <a:lstStyle/>
          <a:p>
            <a:r>
              <a:rPr lang="en-GB" dirty="0">
                <a:latin typeface="Book Antiqua" panose="02040602050305030304" pitchFamily="18" charset="0"/>
              </a:rPr>
              <a:t>Methodology</a:t>
            </a:r>
          </a:p>
        </p:txBody>
      </p:sp>
      <p:sp>
        <p:nvSpPr>
          <p:cNvPr id="4" name="Date Placeholder 3">
            <a:extLst>
              <a:ext uri="{FF2B5EF4-FFF2-40B4-BE49-F238E27FC236}">
                <a16:creationId xmlns:a16="http://schemas.microsoft.com/office/drawing/2014/main" id="{1E83DB4C-B87B-9F4C-D5BE-58BB3027436F}"/>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26DEDCE4-AD29-D297-9E21-4662B8816B51}"/>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16</a:t>
            </a:fld>
            <a:endParaRPr lang="de-DE" dirty="0">
              <a:latin typeface="Book Antiqua" panose="02040602050305030304" pitchFamily="18" charset="0"/>
            </a:endParaRPr>
          </a:p>
        </p:txBody>
      </p:sp>
    </p:spTree>
    <p:extLst>
      <p:ext uri="{BB962C8B-B14F-4D97-AF65-F5344CB8AC3E}">
        <p14:creationId xmlns:p14="http://schemas.microsoft.com/office/powerpoint/2010/main" val="360233328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dirty="0">
                <a:latin typeface="Book Antiqua" panose="02040602050305030304" pitchFamily="18" charset="0"/>
              </a:rPr>
              <a:t>20250210 | Mehul Raj Kumawat | Adaptive Minds</a:t>
            </a:r>
            <a:endParaRPr lang="de-DE" dirty="0">
              <a:latin typeface="Book Antiqua" panose="02040602050305030304" pitchFamily="18" charset="0"/>
            </a:endParaRPr>
          </a:p>
        </p:txBody>
      </p:sp>
      <p:pic>
        <p:nvPicPr>
          <p:cNvPr id="11" name="Picture 10">
            <a:extLst>
              <a:ext uri="{FF2B5EF4-FFF2-40B4-BE49-F238E27FC236}">
                <a16:creationId xmlns:a16="http://schemas.microsoft.com/office/drawing/2014/main" id="{B257E9D4-941B-9928-3347-43D7566FFC34}"/>
              </a:ext>
            </a:extLst>
          </p:cNvPr>
          <p:cNvPicPr>
            <a:picLocks noChangeAspect="1"/>
          </p:cNvPicPr>
          <p:nvPr/>
        </p:nvPicPr>
        <p:blipFill>
          <a:blip r:embed="rId4"/>
          <a:srcRect l="4655" t="31588" r="24608" b="8816"/>
          <a:stretch/>
        </p:blipFill>
        <p:spPr>
          <a:xfrm>
            <a:off x="593694" y="1347035"/>
            <a:ext cx="5835105" cy="4640182"/>
          </a:xfrm>
          <a:prstGeom prst="rect">
            <a:avLst/>
          </a:prstGeom>
        </p:spPr>
      </p:pic>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425" imgH="424" progId="TCLayout.ActiveDocument.1">
                  <p:embed/>
                </p:oleObj>
              </mc:Choice>
              <mc:Fallback>
                <p:oleObj name="think-cell Slide" r:id="rId5"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Training</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17</a:t>
            </a:fld>
            <a:endParaRPr lang="de-DE" dirty="0">
              <a:latin typeface="Book Antiqua" panose="02040602050305030304" pitchFamily="18" charset="0"/>
            </a:endParaRPr>
          </a:p>
        </p:txBody>
      </p:sp>
      <p:pic>
        <p:nvPicPr>
          <p:cNvPr id="25" name="Picture 24" descr="A diagram of a dropout&#10;&#10;AI-generated content may be incorrect.">
            <a:extLst>
              <a:ext uri="{FF2B5EF4-FFF2-40B4-BE49-F238E27FC236}">
                <a16:creationId xmlns:a16="http://schemas.microsoft.com/office/drawing/2014/main" id="{D9F82CB0-E86D-A2F3-DA99-63D25CB68F2D}"/>
              </a:ext>
            </a:extLst>
          </p:cNvPr>
          <p:cNvPicPr>
            <a:picLocks noChangeAspect="1"/>
          </p:cNvPicPr>
          <p:nvPr/>
        </p:nvPicPr>
        <p:blipFill>
          <a:blip r:embed="rId7">
            <a:extLst>
              <a:ext uri="{28A0092B-C50C-407E-A947-70E740481C1C}">
                <a14:useLocalDpi xmlns:a14="http://schemas.microsoft.com/office/drawing/2010/main" val="0"/>
              </a:ext>
            </a:extLst>
          </a:blip>
          <a:srcRect l="33972" r="33972" b="8753"/>
          <a:stretch/>
        </p:blipFill>
        <p:spPr>
          <a:xfrm>
            <a:off x="7453914" y="1409004"/>
            <a:ext cx="905815" cy="1284635"/>
          </a:xfrm>
          <a:prstGeom prst="rect">
            <a:avLst/>
          </a:prstGeom>
        </p:spPr>
      </p:pic>
      <p:pic>
        <p:nvPicPr>
          <p:cNvPr id="26" name="Picture 25" descr="A diagram of a diagram&#10;&#10;AI-generated content may be incorrect.">
            <a:extLst>
              <a:ext uri="{FF2B5EF4-FFF2-40B4-BE49-F238E27FC236}">
                <a16:creationId xmlns:a16="http://schemas.microsoft.com/office/drawing/2014/main" id="{427881F6-F27E-EB63-2A72-C05B1AF6087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85181" y="3550414"/>
            <a:ext cx="1811179" cy="1256426"/>
          </a:xfrm>
          <a:prstGeom prst="rect">
            <a:avLst/>
          </a:prstGeom>
        </p:spPr>
      </p:pic>
      <p:pic>
        <p:nvPicPr>
          <p:cNvPr id="27" name="Picture 26" descr="A diagram of a rectangular object with text&#10;&#10;AI-generated content may be incorrect.">
            <a:extLst>
              <a:ext uri="{FF2B5EF4-FFF2-40B4-BE49-F238E27FC236}">
                <a16:creationId xmlns:a16="http://schemas.microsoft.com/office/drawing/2014/main" id="{3040FBE5-290F-3B9A-B237-37C13169C7E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92818" y="3577012"/>
            <a:ext cx="1761141" cy="1269059"/>
          </a:xfrm>
          <a:prstGeom prst="rect">
            <a:avLst/>
          </a:prstGeom>
        </p:spPr>
      </p:pic>
      <p:pic>
        <p:nvPicPr>
          <p:cNvPr id="28" name="Picture 27" descr="A diagram of a diagram of weights&#10;&#10;AI-generated content may be incorrect.">
            <a:extLst>
              <a:ext uri="{FF2B5EF4-FFF2-40B4-BE49-F238E27FC236}">
                <a16:creationId xmlns:a16="http://schemas.microsoft.com/office/drawing/2014/main" id="{E23A1BCE-7E3E-1088-02B1-B0E8926D8AAC}"/>
              </a:ext>
            </a:extLst>
          </p:cNvPr>
          <p:cNvPicPr>
            <a:picLocks noChangeAspect="1"/>
          </p:cNvPicPr>
          <p:nvPr/>
        </p:nvPicPr>
        <p:blipFill>
          <a:blip r:embed="rId10">
            <a:extLst>
              <a:ext uri="{28A0092B-C50C-407E-A947-70E740481C1C}">
                <a14:useLocalDpi xmlns:a14="http://schemas.microsoft.com/office/drawing/2010/main" val="0"/>
              </a:ext>
            </a:extLst>
          </a:blip>
          <a:srcRect l="25729" t="4255" r="22708" b="6830"/>
          <a:stretch/>
        </p:blipFill>
        <p:spPr>
          <a:xfrm>
            <a:off x="7199064" y="5557122"/>
            <a:ext cx="1384382" cy="1256426"/>
          </a:xfrm>
          <a:prstGeom prst="rect">
            <a:avLst/>
          </a:prstGeom>
        </p:spPr>
      </p:pic>
      <p:pic>
        <p:nvPicPr>
          <p:cNvPr id="29" name="Picture 28" descr="A close-up of a diagram&#10;&#10;AI-generated content may be incorrect.">
            <a:extLst>
              <a:ext uri="{FF2B5EF4-FFF2-40B4-BE49-F238E27FC236}">
                <a16:creationId xmlns:a16="http://schemas.microsoft.com/office/drawing/2014/main" id="{EE04E64E-CDAE-0419-4A9D-CEF621AF2FAE}"/>
              </a:ext>
            </a:extLst>
          </p:cNvPr>
          <p:cNvPicPr>
            <a:picLocks noChangeAspect="1"/>
          </p:cNvPicPr>
          <p:nvPr/>
        </p:nvPicPr>
        <p:blipFill>
          <a:blip r:embed="rId11">
            <a:extLst>
              <a:ext uri="{28A0092B-C50C-407E-A947-70E740481C1C}">
                <a14:useLocalDpi xmlns:a14="http://schemas.microsoft.com/office/drawing/2010/main" val="0"/>
              </a:ext>
            </a:extLst>
          </a:blip>
          <a:srcRect r="50393" b="15479"/>
          <a:stretch/>
        </p:blipFill>
        <p:spPr>
          <a:xfrm>
            <a:off x="9327152" y="5742066"/>
            <a:ext cx="2107027" cy="827010"/>
          </a:xfrm>
          <a:prstGeom prst="rect">
            <a:avLst/>
          </a:prstGeom>
        </p:spPr>
      </p:pic>
      <p:pic>
        <p:nvPicPr>
          <p:cNvPr id="30" name="Picture 29" descr="A diagram of a software algorithm&#10;&#10;AI-generated content may be incorrect.">
            <a:extLst>
              <a:ext uri="{FF2B5EF4-FFF2-40B4-BE49-F238E27FC236}">
                <a16:creationId xmlns:a16="http://schemas.microsoft.com/office/drawing/2014/main" id="{9B5B9E9C-8484-0D5C-5965-4E48E14C414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28655" y="1487098"/>
            <a:ext cx="1761141" cy="1159361"/>
          </a:xfrm>
          <a:prstGeom prst="rect">
            <a:avLst/>
          </a:prstGeom>
        </p:spPr>
      </p:pic>
      <p:graphicFrame>
        <p:nvGraphicFramePr>
          <p:cNvPr id="32" name="Diagram 31">
            <a:extLst>
              <a:ext uri="{FF2B5EF4-FFF2-40B4-BE49-F238E27FC236}">
                <a16:creationId xmlns:a16="http://schemas.microsoft.com/office/drawing/2014/main" id="{800EF5E4-A146-68EA-24BE-0078B309F2C7}"/>
              </a:ext>
            </a:extLst>
          </p:cNvPr>
          <p:cNvGraphicFramePr/>
          <p:nvPr>
            <p:extLst>
              <p:ext uri="{D42A27DB-BD31-4B8C-83A1-F6EECF244321}">
                <p14:modId xmlns:p14="http://schemas.microsoft.com/office/powerpoint/2010/main" val="620007282"/>
              </p:ext>
            </p:extLst>
          </p:nvPr>
        </p:nvGraphicFramePr>
        <p:xfrm>
          <a:off x="7212587" y="692696"/>
          <a:ext cx="1364441" cy="55251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38" name="Diagram 37">
            <a:extLst>
              <a:ext uri="{FF2B5EF4-FFF2-40B4-BE49-F238E27FC236}">
                <a16:creationId xmlns:a16="http://schemas.microsoft.com/office/drawing/2014/main" id="{24D3FA60-05DB-F66C-F0D9-2691423B30A5}"/>
              </a:ext>
            </a:extLst>
          </p:cNvPr>
          <p:cNvGraphicFramePr/>
          <p:nvPr>
            <p:extLst>
              <p:ext uri="{D42A27DB-BD31-4B8C-83A1-F6EECF244321}">
                <p14:modId xmlns:p14="http://schemas.microsoft.com/office/powerpoint/2010/main" val="2842730161"/>
              </p:ext>
            </p:extLst>
          </p:nvPr>
        </p:nvGraphicFramePr>
        <p:xfrm>
          <a:off x="9596911" y="692695"/>
          <a:ext cx="1364441" cy="55251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39" name="Diagram 38">
            <a:extLst>
              <a:ext uri="{FF2B5EF4-FFF2-40B4-BE49-F238E27FC236}">
                <a16:creationId xmlns:a16="http://schemas.microsoft.com/office/drawing/2014/main" id="{6071FC7B-7761-5EE7-E029-E85873FDD787}"/>
              </a:ext>
            </a:extLst>
          </p:cNvPr>
          <p:cNvGraphicFramePr/>
          <p:nvPr>
            <p:extLst>
              <p:ext uri="{D42A27DB-BD31-4B8C-83A1-F6EECF244321}">
                <p14:modId xmlns:p14="http://schemas.microsoft.com/office/powerpoint/2010/main" val="1763171720"/>
              </p:ext>
            </p:extLst>
          </p:nvPr>
        </p:nvGraphicFramePr>
        <p:xfrm>
          <a:off x="9596911" y="2869644"/>
          <a:ext cx="1364441" cy="552515"/>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40" name="Diagram 39">
            <a:extLst>
              <a:ext uri="{FF2B5EF4-FFF2-40B4-BE49-F238E27FC236}">
                <a16:creationId xmlns:a16="http://schemas.microsoft.com/office/drawing/2014/main" id="{645D8D73-3352-05CB-CC94-4BE29313E1C0}"/>
              </a:ext>
            </a:extLst>
          </p:cNvPr>
          <p:cNvGraphicFramePr/>
          <p:nvPr>
            <p:extLst>
              <p:ext uri="{D42A27DB-BD31-4B8C-83A1-F6EECF244321}">
                <p14:modId xmlns:p14="http://schemas.microsoft.com/office/powerpoint/2010/main" val="94207302"/>
              </p:ext>
            </p:extLst>
          </p:nvPr>
        </p:nvGraphicFramePr>
        <p:xfrm>
          <a:off x="7212587" y="2876485"/>
          <a:ext cx="1364441" cy="552515"/>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aphicFrame>
        <p:nvGraphicFramePr>
          <p:cNvPr id="43" name="Diagram 42">
            <a:extLst>
              <a:ext uri="{FF2B5EF4-FFF2-40B4-BE49-F238E27FC236}">
                <a16:creationId xmlns:a16="http://schemas.microsoft.com/office/drawing/2014/main" id="{E5BF3BFE-FA3D-A4FD-397E-244C256A8D3A}"/>
              </a:ext>
            </a:extLst>
          </p:cNvPr>
          <p:cNvGraphicFramePr/>
          <p:nvPr>
            <p:extLst>
              <p:ext uri="{D42A27DB-BD31-4B8C-83A1-F6EECF244321}">
                <p14:modId xmlns:p14="http://schemas.microsoft.com/office/powerpoint/2010/main" val="3615349389"/>
              </p:ext>
            </p:extLst>
          </p:nvPr>
        </p:nvGraphicFramePr>
        <p:xfrm>
          <a:off x="7212586" y="4928902"/>
          <a:ext cx="1364441" cy="552515"/>
        </p:xfrm>
        <a:graphic>
          <a:graphicData uri="http://schemas.openxmlformats.org/drawingml/2006/diagram">
            <dgm:relIds xmlns:dgm="http://schemas.openxmlformats.org/drawingml/2006/diagram" xmlns:r="http://schemas.openxmlformats.org/officeDocument/2006/relationships" r:dm="rId33" r:lo="rId34" r:qs="rId35" r:cs="rId36"/>
          </a:graphicData>
        </a:graphic>
      </p:graphicFrame>
      <p:graphicFrame>
        <p:nvGraphicFramePr>
          <p:cNvPr id="45" name="Diagram 44">
            <a:extLst>
              <a:ext uri="{FF2B5EF4-FFF2-40B4-BE49-F238E27FC236}">
                <a16:creationId xmlns:a16="http://schemas.microsoft.com/office/drawing/2014/main" id="{A86EE36A-4E6B-1C99-50CA-F37FCFA6758A}"/>
              </a:ext>
            </a:extLst>
          </p:cNvPr>
          <p:cNvGraphicFramePr/>
          <p:nvPr>
            <p:extLst>
              <p:ext uri="{D42A27DB-BD31-4B8C-83A1-F6EECF244321}">
                <p14:modId xmlns:p14="http://schemas.microsoft.com/office/powerpoint/2010/main" val="3006663172"/>
              </p:ext>
            </p:extLst>
          </p:nvPr>
        </p:nvGraphicFramePr>
        <p:xfrm>
          <a:off x="9596911" y="4932388"/>
          <a:ext cx="1364441" cy="552515"/>
        </p:xfrm>
        <a:graphic>
          <a:graphicData uri="http://schemas.openxmlformats.org/drawingml/2006/diagram">
            <dgm:relIds xmlns:dgm="http://schemas.openxmlformats.org/drawingml/2006/diagram" xmlns:r="http://schemas.openxmlformats.org/officeDocument/2006/relationships" r:dm="rId38" r:lo="rId39" r:qs="rId40" r:cs="rId41"/>
          </a:graphicData>
        </a:graphic>
      </p:graphicFrame>
    </p:spTree>
    <p:extLst>
      <p:ext uri="{BB962C8B-B14F-4D97-AF65-F5344CB8AC3E}">
        <p14:creationId xmlns:p14="http://schemas.microsoft.com/office/powerpoint/2010/main" val="162315335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8B83E-110E-482A-0EE2-B85F0D37FA1E}"/>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C978F2D8-8297-F953-91C5-CEA48F63DFD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C978F2D8-8297-F953-91C5-CEA48F63DF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3C7C3EDF-4B2F-A5BB-B1E6-81398CFB1BC8}"/>
              </a:ext>
            </a:extLst>
          </p:cNvPr>
          <p:cNvSpPr>
            <a:spLocks noGrp="1"/>
          </p:cNvSpPr>
          <p:nvPr>
            <p:ph type="title"/>
          </p:nvPr>
        </p:nvSpPr>
        <p:spPr/>
        <p:txBody>
          <a:bodyPr vert="horz"/>
          <a:lstStyle/>
          <a:p>
            <a:r>
              <a:rPr lang="en-GB" dirty="0">
                <a:latin typeface="Book Antiqua" panose="02040602050305030304" pitchFamily="18" charset="0"/>
              </a:rPr>
              <a:t>Methodology: Inference</a:t>
            </a:r>
          </a:p>
        </p:txBody>
      </p:sp>
      <p:sp>
        <p:nvSpPr>
          <p:cNvPr id="4" name="Date Placeholder 3">
            <a:extLst>
              <a:ext uri="{FF2B5EF4-FFF2-40B4-BE49-F238E27FC236}">
                <a16:creationId xmlns:a16="http://schemas.microsoft.com/office/drawing/2014/main" id="{23D72800-9652-2445-1B6F-DB76E7854EB2}"/>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D3FB5589-15BA-EDB6-E676-E8EBE55282CF}"/>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18</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D7905075-FA70-5816-B04F-2C06A1B3B01D}"/>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pic>
        <p:nvPicPr>
          <p:cNvPr id="7" name="Picture 6">
            <a:extLst>
              <a:ext uri="{FF2B5EF4-FFF2-40B4-BE49-F238E27FC236}">
                <a16:creationId xmlns:a16="http://schemas.microsoft.com/office/drawing/2014/main" id="{12CBE27D-E938-2891-B2DA-8594894205E6}"/>
              </a:ext>
            </a:extLst>
          </p:cNvPr>
          <p:cNvPicPr>
            <a:picLocks noChangeAspect="1"/>
          </p:cNvPicPr>
          <p:nvPr/>
        </p:nvPicPr>
        <p:blipFill>
          <a:blip r:embed="rId6"/>
          <a:stretch>
            <a:fillRect/>
          </a:stretch>
        </p:blipFill>
        <p:spPr>
          <a:xfrm>
            <a:off x="1344657" y="765177"/>
            <a:ext cx="8668786" cy="5856246"/>
          </a:xfrm>
          <a:prstGeom prst="rect">
            <a:avLst/>
          </a:prstGeom>
        </p:spPr>
      </p:pic>
    </p:spTree>
    <p:extLst>
      <p:ext uri="{BB962C8B-B14F-4D97-AF65-F5344CB8AC3E}">
        <p14:creationId xmlns:p14="http://schemas.microsoft.com/office/powerpoint/2010/main" val="68300751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882158-9DC6-D4E2-5C3E-448435EAC159}"/>
            </a:ext>
          </a:extLst>
        </p:cNvPr>
        <p:cNvGrpSpPr/>
        <p:nvPr/>
      </p:nvGrpSpPr>
      <p:grpSpPr>
        <a:xfrm>
          <a:off x="0" y="0"/>
          <a:ext cx="0" cy="0"/>
          <a:chOff x="0" y="0"/>
          <a:chExt cx="0" cy="0"/>
        </a:xfrm>
      </p:grpSpPr>
      <p:pic>
        <p:nvPicPr>
          <p:cNvPr id="56" name="Picture 55">
            <a:extLst>
              <a:ext uri="{FF2B5EF4-FFF2-40B4-BE49-F238E27FC236}">
                <a16:creationId xmlns:a16="http://schemas.microsoft.com/office/drawing/2014/main" id="{CCC1B0C9-3E2A-AF91-AE8C-D1F2FAFBB9DE}"/>
              </a:ext>
            </a:extLst>
          </p:cNvPr>
          <p:cNvPicPr>
            <a:picLocks noChangeAspect="1"/>
          </p:cNvPicPr>
          <p:nvPr/>
        </p:nvPicPr>
        <p:blipFill>
          <a:blip r:embed="rId4"/>
          <a:stretch>
            <a:fillRect/>
          </a:stretch>
        </p:blipFill>
        <p:spPr>
          <a:xfrm>
            <a:off x="6548891" y="3404276"/>
            <a:ext cx="4169383" cy="3466311"/>
          </a:xfrm>
          <a:prstGeom prst="rect">
            <a:avLst/>
          </a:prstGeom>
        </p:spPr>
      </p:pic>
      <p:pic>
        <p:nvPicPr>
          <p:cNvPr id="58" name="Picture 57">
            <a:extLst>
              <a:ext uri="{FF2B5EF4-FFF2-40B4-BE49-F238E27FC236}">
                <a16:creationId xmlns:a16="http://schemas.microsoft.com/office/drawing/2014/main" id="{D1A784BB-2A1C-A104-339F-4B2C31C67C3D}"/>
              </a:ext>
            </a:extLst>
          </p:cNvPr>
          <p:cNvPicPr>
            <a:picLocks noChangeAspect="1"/>
          </p:cNvPicPr>
          <p:nvPr/>
        </p:nvPicPr>
        <p:blipFill>
          <a:blip r:embed="rId5"/>
          <a:stretch>
            <a:fillRect/>
          </a:stretch>
        </p:blipFill>
        <p:spPr>
          <a:xfrm>
            <a:off x="6565343" y="182504"/>
            <a:ext cx="4182539" cy="3598929"/>
          </a:xfrm>
          <a:prstGeom prst="rect">
            <a:avLst/>
          </a:prstGeom>
        </p:spPr>
      </p:pic>
      <p:graphicFrame>
        <p:nvGraphicFramePr>
          <p:cNvPr id="14" name="think-cell data - do not delete" hidden="1">
            <a:extLst>
              <a:ext uri="{FF2B5EF4-FFF2-40B4-BE49-F238E27FC236}">
                <a16:creationId xmlns:a16="http://schemas.microsoft.com/office/drawing/2014/main" id="{FA2B9020-72E9-5192-DBE7-6DBA0DC601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425" imgH="424" progId="TCLayout.ActiveDocument.1">
                  <p:embed/>
                </p:oleObj>
              </mc:Choice>
              <mc:Fallback>
                <p:oleObj name="think-cell Slide" r:id="rId6" imgW="425" imgH="424" progId="TCLayout.ActiveDocument.1">
                  <p:embed/>
                  <p:pic>
                    <p:nvPicPr>
                      <p:cNvPr id="14" name="think-cell data - do not delete" hidden="1">
                        <a:extLst>
                          <a:ext uri="{FF2B5EF4-FFF2-40B4-BE49-F238E27FC236}">
                            <a16:creationId xmlns:a16="http://schemas.microsoft.com/office/drawing/2014/main" id="{FA2B9020-72E9-5192-DBE7-6DBA0DC601C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37654D7B-44ED-2A97-126E-255A1BB49B6D}"/>
              </a:ext>
            </a:extLst>
          </p:cNvPr>
          <p:cNvSpPr>
            <a:spLocks noGrp="1"/>
          </p:cNvSpPr>
          <p:nvPr>
            <p:ph type="title"/>
          </p:nvPr>
        </p:nvSpPr>
        <p:spPr/>
        <p:txBody>
          <a:bodyPr vert="horz"/>
          <a:lstStyle/>
          <a:p>
            <a:r>
              <a:rPr lang="en-GB" dirty="0">
                <a:latin typeface="Book Antiqua" panose="02040602050305030304" pitchFamily="18" charset="0"/>
              </a:rPr>
              <a:t>Methodology: Inference</a:t>
            </a:r>
          </a:p>
        </p:txBody>
      </p:sp>
      <p:sp>
        <p:nvSpPr>
          <p:cNvPr id="4" name="Date Placeholder 3">
            <a:extLst>
              <a:ext uri="{FF2B5EF4-FFF2-40B4-BE49-F238E27FC236}">
                <a16:creationId xmlns:a16="http://schemas.microsoft.com/office/drawing/2014/main" id="{EE29D8F1-80A7-0F0A-4456-7DAECF90D594}"/>
              </a:ext>
            </a:extLst>
          </p:cNvPr>
          <p:cNvSpPr>
            <a:spLocks noGrp="1"/>
          </p:cNvSpPr>
          <p:nvPr>
            <p:ph type="dt" sz="half" idx="10"/>
          </p:nvPr>
        </p:nvSpPr>
        <p:spPr/>
        <p:txBody>
          <a:bodyPr/>
          <a:lstStyle/>
          <a:p>
            <a:pPr>
              <a:defRPr/>
            </a:pPr>
            <a:r>
              <a:rPr lang="en-IN" dirty="0">
                <a:latin typeface="Book Antiqua" panose="02040602050305030304" pitchFamily="18" charset="0"/>
              </a:rPr>
              <a:t>© </a:t>
            </a:r>
            <a:r>
              <a:rPr lang="en-IN" dirty="0" err="1">
                <a:latin typeface="Book Antiqua" panose="02040602050305030304" pitchFamily="18" charset="0"/>
              </a:rPr>
              <a:t>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88F2E757-82E5-6066-AEC5-D33AFDC55858}"/>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19</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37FAEBF3-DAF5-E14B-0D08-3A84656844BA}"/>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pic>
        <p:nvPicPr>
          <p:cNvPr id="15" name="Picture 14">
            <a:extLst>
              <a:ext uri="{FF2B5EF4-FFF2-40B4-BE49-F238E27FC236}">
                <a16:creationId xmlns:a16="http://schemas.microsoft.com/office/drawing/2014/main" id="{0FF735B1-7810-8F29-0F4C-B1413AAAFD33}"/>
              </a:ext>
            </a:extLst>
          </p:cNvPr>
          <p:cNvPicPr>
            <a:picLocks noChangeAspect="1"/>
          </p:cNvPicPr>
          <p:nvPr/>
        </p:nvPicPr>
        <p:blipFill>
          <a:blip r:embed="rId8"/>
          <a:stretch>
            <a:fillRect/>
          </a:stretch>
        </p:blipFill>
        <p:spPr>
          <a:xfrm>
            <a:off x="0" y="1708592"/>
            <a:ext cx="4507054" cy="3044765"/>
          </a:xfrm>
          <a:prstGeom prst="rect">
            <a:avLst/>
          </a:prstGeom>
        </p:spPr>
      </p:pic>
      <p:cxnSp>
        <p:nvCxnSpPr>
          <p:cNvPr id="19" name="Straight Connector 18">
            <a:extLst>
              <a:ext uri="{FF2B5EF4-FFF2-40B4-BE49-F238E27FC236}">
                <a16:creationId xmlns:a16="http://schemas.microsoft.com/office/drawing/2014/main" id="{CC727567-34B8-2330-1ED3-3C4782AF0671}"/>
              </a:ext>
            </a:extLst>
          </p:cNvPr>
          <p:cNvCxnSpPr>
            <a:cxnSpLocks/>
          </p:cNvCxnSpPr>
          <p:nvPr/>
        </p:nvCxnSpPr>
        <p:spPr bwMode="auto">
          <a:xfrm flipV="1">
            <a:off x="2058289" y="1185991"/>
            <a:ext cx="4490602" cy="2198568"/>
          </a:xfrm>
          <a:prstGeom prst="line">
            <a:avLst/>
          </a:prstGeom>
          <a:ln>
            <a:solidFill>
              <a:schemeClr val="tx1">
                <a:lumMod val="50000"/>
                <a:lumOff val="50000"/>
              </a:schemeClr>
            </a:solidFill>
            <a:prstDash val="dashDot"/>
            <a:headEnd type="none" w="med" len="med"/>
            <a:tailEnd type="none"/>
          </a:ln>
        </p:spPr>
        <p:style>
          <a:lnRef idx="3">
            <a:schemeClr val="dk1"/>
          </a:lnRef>
          <a:fillRef idx="0">
            <a:schemeClr val="dk1"/>
          </a:fillRef>
          <a:effectRef idx="2">
            <a:schemeClr val="dk1"/>
          </a:effectRef>
          <a:fontRef idx="minor">
            <a:schemeClr val="tx1"/>
          </a:fontRef>
        </p:style>
      </p:cxnSp>
      <p:sp>
        <p:nvSpPr>
          <p:cNvPr id="25" name="Rectangle 24">
            <a:extLst>
              <a:ext uri="{FF2B5EF4-FFF2-40B4-BE49-F238E27FC236}">
                <a16:creationId xmlns:a16="http://schemas.microsoft.com/office/drawing/2014/main" id="{64C64C30-6C49-A49C-DDC6-7B8648713CA9}"/>
              </a:ext>
            </a:extLst>
          </p:cNvPr>
          <p:cNvSpPr/>
          <p:nvPr/>
        </p:nvSpPr>
        <p:spPr bwMode="auto">
          <a:xfrm>
            <a:off x="6543628" y="1158885"/>
            <a:ext cx="4169383" cy="2480962"/>
          </a:xfrm>
          <a:prstGeom prst="rect">
            <a:avLst/>
          </a:prstGeom>
          <a:solidFill>
            <a:schemeClr val="accent3">
              <a:tint val="65000"/>
              <a:alpha val="8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27" name="Straight Connector 26">
            <a:extLst>
              <a:ext uri="{FF2B5EF4-FFF2-40B4-BE49-F238E27FC236}">
                <a16:creationId xmlns:a16="http://schemas.microsoft.com/office/drawing/2014/main" id="{BE301C05-6C83-0FFA-CF01-2679A8A4BA9F}"/>
              </a:ext>
            </a:extLst>
          </p:cNvPr>
          <p:cNvCxnSpPr>
            <a:cxnSpLocks/>
          </p:cNvCxnSpPr>
          <p:nvPr/>
        </p:nvCxnSpPr>
        <p:spPr bwMode="auto">
          <a:xfrm flipV="1">
            <a:off x="2058289" y="3639847"/>
            <a:ext cx="4480290" cy="665371"/>
          </a:xfrm>
          <a:prstGeom prst="line">
            <a:avLst/>
          </a:prstGeom>
          <a:ln>
            <a:solidFill>
              <a:schemeClr val="tx1">
                <a:lumMod val="50000"/>
                <a:lumOff val="50000"/>
              </a:schemeClr>
            </a:solidFill>
            <a:prstDash val="dashDot"/>
            <a:headEnd type="none" w="med" len="med"/>
            <a:tailEnd type="none"/>
          </a:ln>
        </p:spPr>
        <p:style>
          <a:lnRef idx="3">
            <a:schemeClr val="dk1"/>
          </a:lnRef>
          <a:fillRef idx="0">
            <a:schemeClr val="dk1"/>
          </a:fillRef>
          <a:effectRef idx="2">
            <a:schemeClr val="dk1"/>
          </a:effectRef>
          <a:fontRef idx="minor">
            <a:schemeClr val="tx1"/>
          </a:fontRef>
        </p:style>
      </p:cxnSp>
      <p:sp>
        <p:nvSpPr>
          <p:cNvPr id="31" name="Rectangle 30">
            <a:extLst>
              <a:ext uri="{FF2B5EF4-FFF2-40B4-BE49-F238E27FC236}">
                <a16:creationId xmlns:a16="http://schemas.microsoft.com/office/drawing/2014/main" id="{724B7D26-9C18-E06C-C1FC-E9E8AB1EB5A7}"/>
              </a:ext>
            </a:extLst>
          </p:cNvPr>
          <p:cNvSpPr/>
          <p:nvPr/>
        </p:nvSpPr>
        <p:spPr bwMode="auto">
          <a:xfrm>
            <a:off x="6482226" y="4482588"/>
            <a:ext cx="4265655" cy="2278392"/>
          </a:xfrm>
          <a:prstGeom prst="rect">
            <a:avLst/>
          </a:prstGeom>
          <a:solidFill>
            <a:schemeClr val="accent3">
              <a:tint val="65000"/>
              <a:alpha val="8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32" name="Straight Connector 31">
            <a:extLst>
              <a:ext uri="{FF2B5EF4-FFF2-40B4-BE49-F238E27FC236}">
                <a16:creationId xmlns:a16="http://schemas.microsoft.com/office/drawing/2014/main" id="{9180901C-4483-6DB4-FF0A-4210EDBD0E1C}"/>
              </a:ext>
            </a:extLst>
          </p:cNvPr>
          <p:cNvCxnSpPr>
            <a:cxnSpLocks/>
          </p:cNvCxnSpPr>
          <p:nvPr/>
        </p:nvCxnSpPr>
        <p:spPr bwMode="auto">
          <a:xfrm>
            <a:off x="2053026" y="3427094"/>
            <a:ext cx="4429200" cy="1055493"/>
          </a:xfrm>
          <a:prstGeom prst="line">
            <a:avLst/>
          </a:prstGeom>
          <a:ln>
            <a:solidFill>
              <a:schemeClr val="tx1">
                <a:lumMod val="50000"/>
                <a:lumOff val="50000"/>
              </a:schemeClr>
            </a:solidFill>
            <a:prstDash val="dashDot"/>
            <a:headEnd type="none" w="med" len="med"/>
            <a:tailEnd type="none"/>
          </a:ln>
        </p:spPr>
        <p:style>
          <a:lnRef idx="3">
            <a:schemeClr val="dk1"/>
          </a:lnRef>
          <a:fillRef idx="0">
            <a:schemeClr val="dk1"/>
          </a:fillRef>
          <a:effectRef idx="2">
            <a:schemeClr val="dk1"/>
          </a:effectRef>
          <a:fontRef idx="minor">
            <a:schemeClr val="tx1"/>
          </a:fontRef>
        </p:style>
      </p:cxnSp>
      <p:cxnSp>
        <p:nvCxnSpPr>
          <p:cNvPr id="35" name="Straight Connector 34">
            <a:extLst>
              <a:ext uri="{FF2B5EF4-FFF2-40B4-BE49-F238E27FC236}">
                <a16:creationId xmlns:a16="http://schemas.microsoft.com/office/drawing/2014/main" id="{0F82AA73-1EAE-DA44-7183-9F5048DEDB3B}"/>
              </a:ext>
            </a:extLst>
          </p:cNvPr>
          <p:cNvCxnSpPr>
            <a:cxnSpLocks/>
          </p:cNvCxnSpPr>
          <p:nvPr/>
        </p:nvCxnSpPr>
        <p:spPr bwMode="auto">
          <a:xfrm>
            <a:off x="2048919" y="4305218"/>
            <a:ext cx="4443600" cy="2455762"/>
          </a:xfrm>
          <a:prstGeom prst="line">
            <a:avLst/>
          </a:prstGeom>
          <a:ln>
            <a:solidFill>
              <a:schemeClr val="tx1">
                <a:lumMod val="50000"/>
                <a:lumOff val="50000"/>
              </a:schemeClr>
            </a:solidFill>
            <a:prstDash val="dashDot"/>
            <a:headEnd type="none" w="med" len="med"/>
            <a:tailEnd type="none"/>
          </a:ln>
        </p:spPr>
        <p:style>
          <a:lnRef idx="3">
            <a:schemeClr val="dk1"/>
          </a:lnRef>
          <a:fillRef idx="0">
            <a:schemeClr val="dk1"/>
          </a:fillRef>
          <a:effectRef idx="2">
            <a:schemeClr val="dk1"/>
          </a:effectRef>
          <a:fontRef idx="minor">
            <a:schemeClr val="tx1"/>
          </a:fontRef>
        </p:style>
      </p:cxnSp>
      <p:sp>
        <p:nvSpPr>
          <p:cNvPr id="38" name="TextBox 37">
            <a:extLst>
              <a:ext uri="{FF2B5EF4-FFF2-40B4-BE49-F238E27FC236}">
                <a16:creationId xmlns:a16="http://schemas.microsoft.com/office/drawing/2014/main" id="{5BB36C70-4DF7-41A9-7365-AA5C85348EBA}"/>
              </a:ext>
            </a:extLst>
          </p:cNvPr>
          <p:cNvSpPr txBox="1"/>
          <p:nvPr/>
        </p:nvSpPr>
        <p:spPr>
          <a:xfrm rot="16200000">
            <a:off x="9740949" y="5516285"/>
            <a:ext cx="2298227" cy="2308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900" dirty="0">
                <a:latin typeface="Book Antiqua" panose="02040602050305030304" pitchFamily="18" charset="0"/>
              </a:rPr>
              <a:t>Inference on Holdout Validation datasets</a:t>
            </a:r>
          </a:p>
        </p:txBody>
      </p:sp>
      <p:sp>
        <p:nvSpPr>
          <p:cNvPr id="37" name="TextBox 36">
            <a:extLst>
              <a:ext uri="{FF2B5EF4-FFF2-40B4-BE49-F238E27FC236}">
                <a16:creationId xmlns:a16="http://schemas.microsoft.com/office/drawing/2014/main" id="{E8015775-E416-92FE-DEA8-FA2D662855ED}"/>
              </a:ext>
            </a:extLst>
          </p:cNvPr>
          <p:cNvSpPr txBox="1"/>
          <p:nvPr/>
        </p:nvSpPr>
        <p:spPr>
          <a:xfrm rot="16200000">
            <a:off x="9648607" y="2255403"/>
            <a:ext cx="2482910" cy="2308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900" dirty="0">
                <a:latin typeface="Book Antiqua" panose="02040602050305030304" pitchFamily="18" charset="0"/>
              </a:rPr>
              <a:t>Inference Test data splits</a:t>
            </a:r>
          </a:p>
        </p:txBody>
      </p:sp>
    </p:spTree>
    <p:extLst>
      <p:ext uri="{BB962C8B-B14F-4D97-AF65-F5344CB8AC3E}">
        <p14:creationId xmlns:p14="http://schemas.microsoft.com/office/powerpoint/2010/main" val="8737072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1" grpId="0" animBg="1"/>
      <p:bldP spid="38" grpId="0" animBg="1"/>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908721"/>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p:cNvSpPr>
            <a:spLocks noGrp="1"/>
          </p:cNvSpPr>
          <p:nvPr>
            <p:ph idx="1"/>
          </p:nvPr>
        </p:nvSpPr>
        <p:spPr/>
        <p:txBody>
          <a:bodyPr>
            <a:normAutofit lnSpcReduction="10000"/>
          </a:bodyPr>
          <a:lstStyle/>
          <a:p>
            <a:pPr marL="514350" indent="-514350">
              <a:buFont typeface="+mj-lt"/>
              <a:buAutoNum type="arabicPeriod"/>
            </a:pPr>
            <a:r>
              <a:rPr lang="en-US" sz="2400" dirty="0">
                <a:latin typeface="Book Antiqua" panose="02040602050305030304" pitchFamily="18" charset="0"/>
              </a:rPr>
              <a:t>Background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Datasets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Results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Conclusion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Limitations and Future Work</a:t>
            </a:r>
          </a:p>
          <a:p>
            <a:pPr marL="514350" indent="-514350">
              <a:buFont typeface="+mj-lt"/>
              <a:buAutoNum type="arabicPeriod"/>
            </a:pPr>
            <a:endParaRPr lang="en-US" sz="2400" dirty="0">
              <a:latin typeface="Book Antiqua" panose="02040602050305030304" pitchFamily="18" charset="0"/>
            </a:endParaRPr>
          </a:p>
        </p:txBody>
      </p:sp>
      <p:sp>
        <p:nvSpPr>
          <p:cNvPr id="2" name="Titel 1"/>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p:cNvSpPr>
            <a:spLocks noGrp="1"/>
          </p:cNvSpPr>
          <p:nvPr>
            <p:ph type="ftr" sz="quarter" idx="11"/>
          </p:nvPr>
        </p:nvSpPr>
        <p:spPr/>
        <p:txBody>
          <a:bodyPr/>
          <a:lstStyle/>
          <a:p>
            <a:r>
              <a:rPr lang="en-US" dirty="0">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6" name="Foliennummernplatzhalter 5"/>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2</a:t>
            </a:fld>
            <a:endParaRPr lang="de-DE" dirty="0">
              <a:latin typeface="Book Antiqua" panose="02040602050305030304" pitchFamily="18" charset="0"/>
            </a:endParaRPr>
          </a:p>
        </p:txBody>
      </p:sp>
    </p:spTree>
    <p:extLst>
      <p:ext uri="{BB962C8B-B14F-4D97-AF65-F5344CB8AC3E}">
        <p14:creationId xmlns:p14="http://schemas.microsoft.com/office/powerpoint/2010/main" val="14968813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Evaluation Metrics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20</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A867AB49-9B77-224B-E811-B04BA6F517ED}"/>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graphicFrame>
        <p:nvGraphicFramePr>
          <p:cNvPr id="11" name="Diagram 10">
            <a:extLst>
              <a:ext uri="{FF2B5EF4-FFF2-40B4-BE49-F238E27FC236}">
                <a16:creationId xmlns:a16="http://schemas.microsoft.com/office/drawing/2014/main" id="{FDAC414C-46B7-48FC-556D-F37ED6D85F12}"/>
              </a:ext>
            </a:extLst>
          </p:cNvPr>
          <p:cNvGraphicFramePr/>
          <p:nvPr>
            <p:extLst>
              <p:ext uri="{D42A27DB-BD31-4B8C-83A1-F6EECF244321}">
                <p14:modId xmlns:p14="http://schemas.microsoft.com/office/powerpoint/2010/main" val="1154943919"/>
              </p:ext>
            </p:extLst>
          </p:nvPr>
        </p:nvGraphicFramePr>
        <p:xfrm>
          <a:off x="332903" y="1149799"/>
          <a:ext cx="10587633" cy="47525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Date Placeholder 3">
            <a:extLst>
              <a:ext uri="{FF2B5EF4-FFF2-40B4-BE49-F238E27FC236}">
                <a16:creationId xmlns:a16="http://schemas.microsoft.com/office/drawing/2014/main" id="{96912752-7DC8-A2C6-2613-4752D755C4FB}"/>
              </a:ext>
            </a:extLst>
          </p:cNvPr>
          <p:cNvSpPr txBox="1">
            <a:spLocks/>
          </p:cNvSpPr>
          <p:nvPr/>
        </p:nvSpPr>
        <p:spPr bwMode="auto">
          <a:xfrm>
            <a:off x="5735960" y="6179271"/>
            <a:ext cx="5955449" cy="421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t>https://</a:t>
            </a:r>
            <a:r>
              <a:rPr lang="en-IN" dirty="0" err="1"/>
              <a:t>en.wikipedia.org</a:t>
            </a:r>
            <a:r>
              <a:rPr lang="en-IN" dirty="0"/>
              <a:t>/wiki/BLEU</a:t>
            </a:r>
          </a:p>
          <a:p>
            <a:pPr>
              <a:defRPr/>
            </a:pPr>
            <a:r>
              <a:rPr lang="en-IN" dirty="0">
                <a:hlinkClick r:id="rId11"/>
              </a:rPr>
              <a:t>https://en.wikipedia.org/wiki/ROUGE_(metric)</a:t>
            </a:r>
            <a:endParaRPr lang="en-IN" dirty="0"/>
          </a:p>
          <a:p>
            <a:pPr>
              <a:defRPr/>
            </a:pPr>
            <a:r>
              <a:rPr lang="en-IN" dirty="0"/>
              <a:t>https://</a:t>
            </a:r>
            <a:r>
              <a:rPr lang="en-IN" dirty="0" err="1"/>
              <a:t>en.wikipedia.org</a:t>
            </a:r>
            <a:r>
              <a:rPr lang="en-IN" dirty="0"/>
              <a:t>/wiki/METEOR</a:t>
            </a:r>
          </a:p>
          <a:p>
            <a:pPr>
              <a:defRPr/>
            </a:pPr>
            <a:r>
              <a:rPr lang="en-IN" dirty="0"/>
              <a:t>Zhang, T., Kishore, V., Wu, F., Weinberger, K. Q., &amp; </a:t>
            </a:r>
            <a:r>
              <a:rPr lang="en-IN" dirty="0" err="1"/>
              <a:t>Artzi</a:t>
            </a:r>
            <a:r>
              <a:rPr lang="en-IN" dirty="0"/>
              <a:t>, Y. (2019). </a:t>
            </a:r>
            <a:r>
              <a:rPr lang="en-IN" dirty="0" err="1"/>
              <a:t>BERTScore</a:t>
            </a:r>
            <a:r>
              <a:rPr lang="en-IN" dirty="0"/>
              <a:t>: Evaluating Text Generation with BERT. </a:t>
            </a:r>
            <a:r>
              <a:rPr lang="en-IN" i="1" dirty="0" err="1"/>
              <a:t>ArXiv</a:t>
            </a:r>
            <a:r>
              <a:rPr lang="en-IN" dirty="0"/>
              <a:t>. /abs/1904.09675</a:t>
            </a:r>
          </a:p>
          <a:p>
            <a:pPr>
              <a:defRPr/>
            </a:pPr>
            <a:r>
              <a:rPr lang="en-IN" dirty="0">
                <a:hlinkClick r:id="rId12"/>
              </a:rPr>
              <a:t>FActScore: Fine-grained Atomic Evaluation of Factual Precision in Long Form Text Generation</a:t>
            </a:r>
            <a:r>
              <a:rPr lang="en-IN" dirty="0"/>
              <a:t> (Min et al., EMNLP 2023)</a:t>
            </a:r>
          </a:p>
        </p:txBody>
      </p:sp>
    </p:spTree>
    <p:extLst>
      <p:ext uri="{BB962C8B-B14F-4D97-AF65-F5344CB8AC3E}">
        <p14:creationId xmlns:p14="http://schemas.microsoft.com/office/powerpoint/2010/main" val="154406556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FB6D7-0F7D-F56F-DD53-3FC5CF998B17}"/>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FE07D0A4-7346-4CEA-0737-D1C43443908A}"/>
              </a:ext>
            </a:extLst>
          </p:cNvPr>
          <p:cNvSpPr/>
          <p:nvPr/>
        </p:nvSpPr>
        <p:spPr bwMode="auto">
          <a:xfrm>
            <a:off x="0" y="4077072"/>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a:extLst>
              <a:ext uri="{FF2B5EF4-FFF2-40B4-BE49-F238E27FC236}">
                <a16:creationId xmlns:a16="http://schemas.microsoft.com/office/drawing/2014/main" id="{9859564E-3451-E183-B4F8-7397388338AE}"/>
              </a:ext>
            </a:extLst>
          </p:cNvPr>
          <p:cNvSpPr>
            <a:spLocks noGrp="1"/>
          </p:cNvSpPr>
          <p:nvPr>
            <p:ph idx="1"/>
          </p:nvPr>
        </p:nvSpPr>
        <p:spPr/>
        <p:txBody>
          <a:bodyPr>
            <a:normAutofit lnSpcReduction="10000"/>
          </a:bodyPr>
          <a:lstStyle/>
          <a:p>
            <a:pPr marL="514350" indent="-514350">
              <a:buFont typeface="+mj-lt"/>
              <a:buAutoNum type="arabicPeriod"/>
            </a:pPr>
            <a:r>
              <a:rPr lang="en-US" sz="2400" dirty="0">
                <a:latin typeface="Book Antiqua" panose="02040602050305030304" pitchFamily="18" charset="0"/>
              </a:rPr>
              <a:t>Background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Datasets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Results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Conclusion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Limitations and Future Work</a:t>
            </a:r>
          </a:p>
          <a:p>
            <a:pPr marL="514350" indent="-514350">
              <a:buFont typeface="+mj-lt"/>
              <a:buAutoNum type="arabicPeriod"/>
            </a:pPr>
            <a:endParaRPr lang="en-US" sz="2400" dirty="0">
              <a:latin typeface="Book Antiqua" panose="02040602050305030304" pitchFamily="18" charset="0"/>
            </a:endParaRPr>
          </a:p>
        </p:txBody>
      </p:sp>
      <p:sp>
        <p:nvSpPr>
          <p:cNvPr id="2" name="Titel 1">
            <a:extLst>
              <a:ext uri="{FF2B5EF4-FFF2-40B4-BE49-F238E27FC236}">
                <a16:creationId xmlns:a16="http://schemas.microsoft.com/office/drawing/2014/main" id="{D2E75892-C5FC-6BBD-E4BB-4EE180462E56}"/>
              </a:ext>
            </a:extLst>
          </p:cNvPr>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a:extLst>
              <a:ext uri="{FF2B5EF4-FFF2-40B4-BE49-F238E27FC236}">
                <a16:creationId xmlns:a16="http://schemas.microsoft.com/office/drawing/2014/main" id="{E140EBCE-C9AC-D40E-43D8-72457692592A}"/>
              </a:ext>
            </a:extLst>
          </p:cNvPr>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a:extLst>
              <a:ext uri="{FF2B5EF4-FFF2-40B4-BE49-F238E27FC236}">
                <a16:creationId xmlns:a16="http://schemas.microsoft.com/office/drawing/2014/main" id="{5E01130A-A7F0-F30F-A562-1780C3D298A0}"/>
              </a:ext>
            </a:extLst>
          </p:cNvPr>
          <p:cNvSpPr>
            <a:spLocks noGrp="1"/>
          </p:cNvSpPr>
          <p:nvPr>
            <p:ph type="ftr" sz="quarter" idx="11"/>
          </p:nvPr>
        </p:nvSpPr>
        <p:spPr/>
        <p:txBody>
          <a:bodyPr/>
          <a:lstStyle/>
          <a:p>
            <a:r>
              <a:rPr lang="en-US" dirty="0">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6" name="Foliennummernplatzhalter 5">
            <a:extLst>
              <a:ext uri="{FF2B5EF4-FFF2-40B4-BE49-F238E27FC236}">
                <a16:creationId xmlns:a16="http://schemas.microsoft.com/office/drawing/2014/main" id="{56C6B86B-A7A0-CFA3-A979-96B8DCBABD62}"/>
              </a:ext>
            </a:extLst>
          </p:cNvPr>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21</a:t>
            </a:fld>
            <a:endParaRPr lang="de-DE" dirty="0">
              <a:latin typeface="Book Antiqua" panose="02040602050305030304" pitchFamily="18" charset="0"/>
            </a:endParaRPr>
          </a:p>
        </p:txBody>
      </p:sp>
    </p:spTree>
    <p:extLst>
      <p:ext uri="{BB962C8B-B14F-4D97-AF65-F5344CB8AC3E}">
        <p14:creationId xmlns:p14="http://schemas.microsoft.com/office/powerpoint/2010/main" val="220546327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BE61620-4E56-E3B5-5C5F-FB3DFAD0D0E3}"/>
              </a:ext>
            </a:extLst>
          </p:cNvPr>
          <p:cNvSpPr>
            <a:spLocks noGrp="1"/>
          </p:cNvSpPr>
          <p:nvPr>
            <p:ph type="dt" sz="half" idx="10"/>
          </p:nvPr>
        </p:nvSpPr>
        <p:spPr/>
        <p:txBody>
          <a:bodyPr/>
          <a:lstStyle/>
          <a:p>
            <a:pPr>
              <a:defRPr/>
            </a:pPr>
            <a:r>
              <a:rPr lang="en-IN"/>
              <a:t>© sebis</a:t>
            </a:r>
            <a:endParaRPr lang="de-DE" dirty="0"/>
          </a:p>
        </p:txBody>
      </p:sp>
      <p:sp>
        <p:nvSpPr>
          <p:cNvPr id="5" name="Footer Placeholder 4">
            <a:extLst>
              <a:ext uri="{FF2B5EF4-FFF2-40B4-BE49-F238E27FC236}">
                <a16:creationId xmlns:a16="http://schemas.microsoft.com/office/drawing/2014/main" id="{63E11CD0-3BF3-0947-8964-CABACB7FCDE7}"/>
              </a:ext>
            </a:extLst>
          </p:cNvPr>
          <p:cNvSpPr>
            <a:spLocks noGrp="1"/>
          </p:cNvSpPr>
          <p:nvPr>
            <p:ph type="ftr" sz="quarter" idx="11"/>
          </p:nvPr>
        </p:nvSpPr>
        <p:spPr/>
        <p:txBody>
          <a:bodyPr/>
          <a:lstStyle/>
          <a:p>
            <a:pPr>
              <a:defRPr/>
            </a:pPr>
            <a:r>
              <a:rPr lang="en-US"/>
              <a:t>20250210 | Mehul Raj Kumawat | Adaptive Minds</a:t>
            </a:r>
            <a:endParaRPr lang="de-DE" dirty="0"/>
          </a:p>
        </p:txBody>
      </p:sp>
      <p:sp>
        <p:nvSpPr>
          <p:cNvPr id="6" name="Slide Number Placeholder 5">
            <a:extLst>
              <a:ext uri="{FF2B5EF4-FFF2-40B4-BE49-F238E27FC236}">
                <a16:creationId xmlns:a16="http://schemas.microsoft.com/office/drawing/2014/main" id="{4A634C48-2D13-3C14-AD93-BA6FBB886153}"/>
              </a:ext>
            </a:extLst>
          </p:cNvPr>
          <p:cNvSpPr>
            <a:spLocks noGrp="1"/>
          </p:cNvSpPr>
          <p:nvPr>
            <p:ph type="sldNum" sz="quarter" idx="12"/>
          </p:nvPr>
        </p:nvSpPr>
        <p:spPr/>
        <p:txBody>
          <a:bodyPr/>
          <a:lstStyle/>
          <a:p>
            <a:pPr>
              <a:defRPr/>
            </a:pPr>
            <a:fld id="{E201E5CB-5EE0-4EA4-87FF-7D8A79A61969}" type="slidenum">
              <a:rPr lang="de-DE" smtClean="0"/>
              <a:pPr>
                <a:defRPr/>
              </a:pPr>
              <a:t>22</a:t>
            </a:fld>
            <a:endParaRPr lang="de-DE" dirty="0"/>
          </a:p>
        </p:txBody>
      </p:sp>
      <p:pic>
        <p:nvPicPr>
          <p:cNvPr id="2050" name="Picture 2">
            <a:extLst>
              <a:ext uri="{FF2B5EF4-FFF2-40B4-BE49-F238E27FC236}">
                <a16:creationId xmlns:a16="http://schemas.microsoft.com/office/drawing/2014/main" id="{AD0D4621-21D6-73E9-64B7-64F9E375C6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01" y="1885963"/>
            <a:ext cx="5761567" cy="35623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graph of different colored bars&#10;&#10;AI-generated content may be incorrect.">
            <a:extLst>
              <a:ext uri="{FF2B5EF4-FFF2-40B4-BE49-F238E27FC236}">
                <a16:creationId xmlns:a16="http://schemas.microsoft.com/office/drawing/2014/main" id="{812FA368-8758-49D4-835E-9952043AA1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7968" y="1596140"/>
            <a:ext cx="6341982" cy="3910889"/>
          </a:xfrm>
          <a:prstGeom prst="rect">
            <a:avLst/>
          </a:prstGeom>
        </p:spPr>
      </p:pic>
      <p:sp>
        <p:nvSpPr>
          <p:cNvPr id="9" name="Title 1">
            <a:extLst>
              <a:ext uri="{FF2B5EF4-FFF2-40B4-BE49-F238E27FC236}">
                <a16:creationId xmlns:a16="http://schemas.microsoft.com/office/drawing/2014/main" id="{849CD894-855E-A46C-B032-63D7D141FD80}"/>
              </a:ext>
            </a:extLst>
          </p:cNvPr>
          <p:cNvSpPr>
            <a:spLocks noGrp="1"/>
          </p:cNvSpPr>
          <p:nvPr>
            <p:ph type="title"/>
          </p:nvPr>
        </p:nvSpPr>
        <p:spPr>
          <a:xfrm>
            <a:off x="334437" y="44452"/>
            <a:ext cx="10586099" cy="720725"/>
          </a:xfrm>
        </p:spPr>
        <p:txBody>
          <a:bodyPr vert="horz"/>
          <a:lstStyle/>
          <a:p>
            <a:r>
              <a:rPr lang="en-GB" dirty="0">
                <a:latin typeface="Book Antiqua" panose="02040602050305030304" pitchFamily="18" charset="0"/>
              </a:rPr>
              <a:t>Results: Perplexity</a:t>
            </a:r>
          </a:p>
        </p:txBody>
      </p:sp>
      <p:sp>
        <p:nvSpPr>
          <p:cNvPr id="10" name="TextBox 9">
            <a:extLst>
              <a:ext uri="{FF2B5EF4-FFF2-40B4-BE49-F238E27FC236}">
                <a16:creationId xmlns:a16="http://schemas.microsoft.com/office/drawing/2014/main" id="{F4F41488-BBFA-44EB-4E93-AEF27793292F}"/>
              </a:ext>
            </a:extLst>
          </p:cNvPr>
          <p:cNvSpPr txBox="1"/>
          <p:nvPr/>
        </p:nvSpPr>
        <p:spPr>
          <a:xfrm>
            <a:off x="332903" y="5507029"/>
            <a:ext cx="5475065"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latin typeface="Book Antiqua" panose="02040602050305030304" pitchFamily="18" charset="0"/>
              </a:rPr>
              <a:t>Graph 1: Average perplexity score of each PEFTs across 14 datasets</a:t>
            </a:r>
          </a:p>
        </p:txBody>
      </p:sp>
      <p:sp>
        <p:nvSpPr>
          <p:cNvPr id="11" name="TextBox 10">
            <a:extLst>
              <a:ext uri="{FF2B5EF4-FFF2-40B4-BE49-F238E27FC236}">
                <a16:creationId xmlns:a16="http://schemas.microsoft.com/office/drawing/2014/main" id="{C84B33A1-BEA3-0ED2-7C9F-67BE404D6F46}"/>
              </a:ext>
            </a:extLst>
          </p:cNvPr>
          <p:cNvSpPr txBox="1"/>
          <p:nvPr/>
        </p:nvSpPr>
        <p:spPr>
          <a:xfrm>
            <a:off x="5807968" y="5507029"/>
            <a:ext cx="6341982"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latin typeface="Book Antiqua" panose="02040602050305030304" pitchFamily="18" charset="0"/>
              </a:rPr>
              <a:t>Graph 2: Average perplexity scores across domains with and without (IA)</a:t>
            </a:r>
            <a:r>
              <a:rPr lang="en-US" sz="1200" baseline="30000" dirty="0">
                <a:latin typeface="Book Antiqua" panose="02040602050305030304" pitchFamily="18" charset="0"/>
              </a:rPr>
              <a:t>3</a:t>
            </a:r>
            <a:r>
              <a:rPr lang="en-US" sz="1200" dirty="0">
                <a:latin typeface="Book Antiqua" panose="02040602050305030304" pitchFamily="18" charset="0"/>
              </a:rPr>
              <a:t>. </a:t>
            </a:r>
          </a:p>
        </p:txBody>
      </p:sp>
    </p:spTree>
    <p:extLst>
      <p:ext uri="{BB962C8B-B14F-4D97-AF65-F5344CB8AC3E}">
        <p14:creationId xmlns:p14="http://schemas.microsoft.com/office/powerpoint/2010/main" val="42204415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2EE318-45AB-E5B7-2674-43DB20F51012}"/>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914A9582-5106-9278-879B-987F3ECED42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914A9582-5106-9278-879B-987F3ECED42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D72B000-F786-937C-D4B3-277E940E7F72}"/>
              </a:ext>
            </a:extLst>
          </p:cNvPr>
          <p:cNvSpPr>
            <a:spLocks noGrp="1"/>
          </p:cNvSpPr>
          <p:nvPr>
            <p:ph type="title"/>
          </p:nvPr>
        </p:nvSpPr>
        <p:spPr/>
        <p:txBody>
          <a:bodyPr vert="horz"/>
          <a:lstStyle/>
          <a:p>
            <a:r>
              <a:rPr lang="en-GB" dirty="0">
                <a:latin typeface="Book Antiqua" panose="02040602050305030304" pitchFamily="18" charset="0"/>
              </a:rPr>
              <a:t>Results: Scientific Domain</a:t>
            </a:r>
          </a:p>
        </p:txBody>
      </p:sp>
      <p:sp>
        <p:nvSpPr>
          <p:cNvPr id="4" name="Date Placeholder 3">
            <a:extLst>
              <a:ext uri="{FF2B5EF4-FFF2-40B4-BE49-F238E27FC236}">
                <a16:creationId xmlns:a16="http://schemas.microsoft.com/office/drawing/2014/main" id="{E8465B25-072B-1010-4CD8-122968D456D9}"/>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7B58E42B-7466-0593-A908-AEEBF3C9670F}"/>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23</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2B9B8E90-ECFA-507A-5C0B-4A9C5833A4C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D290A06F-1972-9A90-91FC-3545CE88F763}"/>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7" name="Picture 6">
            <a:extLst>
              <a:ext uri="{FF2B5EF4-FFF2-40B4-BE49-F238E27FC236}">
                <a16:creationId xmlns:a16="http://schemas.microsoft.com/office/drawing/2014/main" id="{9739A967-619F-79D0-9B37-16D540A375E4}"/>
              </a:ext>
            </a:extLst>
          </p:cNvPr>
          <p:cNvPicPr>
            <a:picLocks noChangeAspect="1"/>
          </p:cNvPicPr>
          <p:nvPr/>
        </p:nvPicPr>
        <p:blipFill>
          <a:blip r:embed="rId6"/>
          <a:stretch>
            <a:fillRect/>
          </a:stretch>
        </p:blipFill>
        <p:spPr>
          <a:xfrm>
            <a:off x="1901739" y="1498449"/>
            <a:ext cx="8385461" cy="3861102"/>
          </a:xfrm>
          <a:prstGeom prst="rect">
            <a:avLst/>
          </a:prstGeom>
        </p:spPr>
      </p:pic>
      <p:sp>
        <p:nvSpPr>
          <p:cNvPr id="17" name="TextBox 16">
            <a:extLst>
              <a:ext uri="{FF2B5EF4-FFF2-40B4-BE49-F238E27FC236}">
                <a16:creationId xmlns:a16="http://schemas.microsoft.com/office/drawing/2014/main" id="{8D99ABC5-9129-6E42-A19A-B5BF5D7570C9}"/>
              </a:ext>
            </a:extLst>
          </p:cNvPr>
          <p:cNvSpPr txBox="1"/>
          <p:nvPr/>
        </p:nvSpPr>
        <p:spPr>
          <a:xfrm>
            <a:off x="1901739" y="5548815"/>
            <a:ext cx="8385461" cy="461665"/>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latin typeface="Book Antiqua" panose="02040602050305030304" pitchFamily="18" charset="0"/>
              </a:rPr>
              <a:t>Table 2: Results on Scientific domain test data splits from each dataset from Zero shot, best individual PEFT and best combination from within-domain and cross-domain.</a:t>
            </a:r>
          </a:p>
        </p:txBody>
      </p:sp>
    </p:spTree>
    <p:extLst>
      <p:ext uri="{BB962C8B-B14F-4D97-AF65-F5344CB8AC3E}">
        <p14:creationId xmlns:p14="http://schemas.microsoft.com/office/powerpoint/2010/main" val="161280293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906E4-B883-1BAA-EC7F-38AC25F3AB0B}"/>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FEF6F79A-D403-516B-9D32-66CD7E6AC03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FEF6F79A-D403-516B-9D32-66CD7E6AC03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77EE4C8-102B-9A7B-D722-A2D2E292C492}"/>
              </a:ext>
            </a:extLst>
          </p:cNvPr>
          <p:cNvSpPr>
            <a:spLocks noGrp="1"/>
          </p:cNvSpPr>
          <p:nvPr>
            <p:ph type="title"/>
          </p:nvPr>
        </p:nvSpPr>
        <p:spPr/>
        <p:txBody>
          <a:bodyPr vert="horz"/>
          <a:lstStyle/>
          <a:p>
            <a:r>
              <a:rPr lang="en-GB" dirty="0">
                <a:latin typeface="Book Antiqua" panose="02040602050305030304" pitchFamily="18" charset="0"/>
              </a:rPr>
              <a:t>Results: Medical Domain</a:t>
            </a:r>
          </a:p>
        </p:txBody>
      </p:sp>
      <p:sp>
        <p:nvSpPr>
          <p:cNvPr id="4" name="Date Placeholder 3">
            <a:extLst>
              <a:ext uri="{FF2B5EF4-FFF2-40B4-BE49-F238E27FC236}">
                <a16:creationId xmlns:a16="http://schemas.microsoft.com/office/drawing/2014/main" id="{561FD71F-0B80-93A3-FA75-2C9A653FC94E}"/>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D5FC8F83-7742-2E2E-3637-6A5F3D8E32CB}"/>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24</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6C4E7020-03A6-8F26-7827-388BC3B4BABB}"/>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15A5E5C5-F756-AF0D-7201-C627794C7E0B}"/>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12" name="Picture 11">
            <a:extLst>
              <a:ext uri="{FF2B5EF4-FFF2-40B4-BE49-F238E27FC236}">
                <a16:creationId xmlns:a16="http://schemas.microsoft.com/office/drawing/2014/main" id="{92314D58-ADE9-054C-72BD-A90318CF7344}"/>
              </a:ext>
            </a:extLst>
          </p:cNvPr>
          <p:cNvPicPr>
            <a:picLocks noChangeAspect="1"/>
          </p:cNvPicPr>
          <p:nvPr/>
        </p:nvPicPr>
        <p:blipFill>
          <a:blip r:embed="rId6"/>
          <a:stretch>
            <a:fillRect/>
          </a:stretch>
        </p:blipFill>
        <p:spPr>
          <a:xfrm>
            <a:off x="2286482" y="858070"/>
            <a:ext cx="7615976" cy="5141859"/>
          </a:xfrm>
          <a:prstGeom prst="rect">
            <a:avLst/>
          </a:prstGeom>
        </p:spPr>
      </p:pic>
      <p:sp>
        <p:nvSpPr>
          <p:cNvPr id="13" name="TextBox 12">
            <a:extLst>
              <a:ext uri="{FF2B5EF4-FFF2-40B4-BE49-F238E27FC236}">
                <a16:creationId xmlns:a16="http://schemas.microsoft.com/office/drawing/2014/main" id="{96809C4C-F262-FE71-32E6-0B15AD987AD1}"/>
              </a:ext>
            </a:extLst>
          </p:cNvPr>
          <p:cNvSpPr txBox="1"/>
          <p:nvPr/>
        </p:nvSpPr>
        <p:spPr>
          <a:xfrm>
            <a:off x="2286483" y="6052900"/>
            <a:ext cx="7615976" cy="461665"/>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latin typeface="Book Antiqua" panose="02040602050305030304" pitchFamily="18" charset="0"/>
              </a:rPr>
              <a:t>Table 3: Results on Medical  domain test data splits from each dataset from Zero shot, best individual PEFT and best combination from within-domain and cross-domain.</a:t>
            </a:r>
          </a:p>
        </p:txBody>
      </p:sp>
      <p:sp>
        <p:nvSpPr>
          <p:cNvPr id="8" name="Rectangle 7">
            <a:extLst>
              <a:ext uri="{FF2B5EF4-FFF2-40B4-BE49-F238E27FC236}">
                <a16:creationId xmlns:a16="http://schemas.microsoft.com/office/drawing/2014/main" id="{DA30AE96-56E5-A3AC-E5A6-6C7EBA7C7F8D}"/>
              </a:ext>
            </a:extLst>
          </p:cNvPr>
          <p:cNvSpPr/>
          <p:nvPr/>
        </p:nvSpPr>
        <p:spPr bwMode="auto">
          <a:xfrm>
            <a:off x="3431704" y="1628800"/>
            <a:ext cx="6336704" cy="648072"/>
          </a:xfrm>
          <a:prstGeom prst="rect">
            <a:avLst/>
          </a:prstGeom>
          <a:solidFill>
            <a:schemeClr val="accent2">
              <a:lumMod val="60000"/>
              <a:lumOff val="40000"/>
              <a:alpha val="17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9" name="Rectangle 8">
            <a:extLst>
              <a:ext uri="{FF2B5EF4-FFF2-40B4-BE49-F238E27FC236}">
                <a16:creationId xmlns:a16="http://schemas.microsoft.com/office/drawing/2014/main" id="{258F7396-3410-30BE-E826-6C7269C52BBB}"/>
              </a:ext>
            </a:extLst>
          </p:cNvPr>
          <p:cNvSpPr/>
          <p:nvPr/>
        </p:nvSpPr>
        <p:spPr bwMode="auto">
          <a:xfrm>
            <a:off x="3431704" y="3939288"/>
            <a:ext cx="6336704" cy="648072"/>
          </a:xfrm>
          <a:prstGeom prst="rect">
            <a:avLst/>
          </a:prstGeom>
          <a:solidFill>
            <a:schemeClr val="accent2">
              <a:lumMod val="60000"/>
              <a:lumOff val="40000"/>
              <a:alpha val="17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25355677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13762-FC60-CF9C-CA68-1FA5717A5B4F}"/>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CD0B6E36-3E72-4D16-DA56-D48099753C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CD0B6E36-3E72-4D16-DA56-D48099753C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540C45B-CE79-F459-0CF2-2698AA450D69}"/>
              </a:ext>
            </a:extLst>
          </p:cNvPr>
          <p:cNvSpPr>
            <a:spLocks noGrp="1"/>
          </p:cNvSpPr>
          <p:nvPr>
            <p:ph type="title"/>
          </p:nvPr>
        </p:nvSpPr>
        <p:spPr/>
        <p:txBody>
          <a:bodyPr vert="horz"/>
          <a:lstStyle/>
          <a:p>
            <a:r>
              <a:rPr lang="en-GB" dirty="0">
                <a:latin typeface="Book Antiqua" panose="02040602050305030304" pitchFamily="18" charset="0"/>
              </a:rPr>
              <a:t>Results: Legal Domain</a:t>
            </a:r>
          </a:p>
        </p:txBody>
      </p:sp>
      <p:sp>
        <p:nvSpPr>
          <p:cNvPr id="4" name="Date Placeholder 3">
            <a:extLst>
              <a:ext uri="{FF2B5EF4-FFF2-40B4-BE49-F238E27FC236}">
                <a16:creationId xmlns:a16="http://schemas.microsoft.com/office/drawing/2014/main" id="{DF13E0AB-CDD4-FBBD-853B-AD57DA182079}"/>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BDF82DC7-7A02-6090-A22A-54B5163C0C1F}"/>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25</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5A59889C-43CE-F3C2-D69F-3D392659F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A2E5BF64-5E7E-C4E6-CC0D-5FA1B91E544F}"/>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7" name="Picture 6">
            <a:extLst>
              <a:ext uri="{FF2B5EF4-FFF2-40B4-BE49-F238E27FC236}">
                <a16:creationId xmlns:a16="http://schemas.microsoft.com/office/drawing/2014/main" id="{A030D6B1-3FC5-20D3-1CCD-E476E5213DD4}"/>
              </a:ext>
            </a:extLst>
          </p:cNvPr>
          <p:cNvPicPr>
            <a:picLocks noChangeAspect="1"/>
          </p:cNvPicPr>
          <p:nvPr/>
        </p:nvPicPr>
        <p:blipFill>
          <a:blip r:embed="rId6"/>
          <a:stretch>
            <a:fillRect/>
          </a:stretch>
        </p:blipFill>
        <p:spPr>
          <a:xfrm>
            <a:off x="1896878" y="1443582"/>
            <a:ext cx="8395184" cy="3960440"/>
          </a:xfrm>
          <a:prstGeom prst="rect">
            <a:avLst/>
          </a:prstGeom>
        </p:spPr>
      </p:pic>
      <p:sp>
        <p:nvSpPr>
          <p:cNvPr id="8" name="TextBox 7">
            <a:extLst>
              <a:ext uri="{FF2B5EF4-FFF2-40B4-BE49-F238E27FC236}">
                <a16:creationId xmlns:a16="http://schemas.microsoft.com/office/drawing/2014/main" id="{E70046EC-5928-E88A-2894-475F4291A3E8}"/>
              </a:ext>
            </a:extLst>
          </p:cNvPr>
          <p:cNvSpPr txBox="1"/>
          <p:nvPr/>
        </p:nvSpPr>
        <p:spPr>
          <a:xfrm>
            <a:off x="1901739" y="5524114"/>
            <a:ext cx="8385461" cy="461665"/>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latin typeface="Book Antiqua" panose="02040602050305030304" pitchFamily="18" charset="0"/>
              </a:rPr>
              <a:t>Table 4: Results on Legal domain test data splits from each dataset from Zero shot, best individual PEFT and best combination from within-domain and cross-domain.</a:t>
            </a:r>
          </a:p>
        </p:txBody>
      </p:sp>
    </p:spTree>
    <p:extLst>
      <p:ext uri="{BB962C8B-B14F-4D97-AF65-F5344CB8AC3E}">
        <p14:creationId xmlns:p14="http://schemas.microsoft.com/office/powerpoint/2010/main" val="175457487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0180FC-5F61-4089-C138-B6CA31C52456}"/>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C0BD15E-9A40-1D82-B0E0-BFB5D53B3E9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DC0BD15E-9A40-1D82-B0E0-BFB5D53B3E9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E0C57BD-08A3-B754-E32B-737472B5D4DA}"/>
              </a:ext>
            </a:extLst>
          </p:cNvPr>
          <p:cNvSpPr>
            <a:spLocks noGrp="1"/>
          </p:cNvSpPr>
          <p:nvPr>
            <p:ph type="title"/>
          </p:nvPr>
        </p:nvSpPr>
        <p:spPr/>
        <p:txBody>
          <a:bodyPr vert="horz"/>
          <a:lstStyle/>
          <a:p>
            <a:r>
              <a:rPr lang="en-GB" dirty="0">
                <a:latin typeface="Book Antiqua" panose="02040602050305030304" pitchFamily="18" charset="0"/>
              </a:rPr>
              <a:t>Results: News Domain</a:t>
            </a:r>
          </a:p>
        </p:txBody>
      </p:sp>
      <p:sp>
        <p:nvSpPr>
          <p:cNvPr id="4" name="Date Placeholder 3">
            <a:extLst>
              <a:ext uri="{FF2B5EF4-FFF2-40B4-BE49-F238E27FC236}">
                <a16:creationId xmlns:a16="http://schemas.microsoft.com/office/drawing/2014/main" id="{7932EB5E-CCD4-8728-779C-9869A0F0F62E}"/>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762FF887-1527-79F6-32A8-E74C0329AD90}"/>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26</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DE81406D-E64A-AB96-DA4B-478BACAA1D72}"/>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6E315A82-18C0-38A6-CFDE-8D480FA3C6B4}"/>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7" name="Picture 6">
            <a:extLst>
              <a:ext uri="{FF2B5EF4-FFF2-40B4-BE49-F238E27FC236}">
                <a16:creationId xmlns:a16="http://schemas.microsoft.com/office/drawing/2014/main" id="{6C3E39CB-D5C2-85F8-533E-3C10E17E2E5E}"/>
              </a:ext>
            </a:extLst>
          </p:cNvPr>
          <p:cNvPicPr>
            <a:picLocks noChangeAspect="1"/>
          </p:cNvPicPr>
          <p:nvPr/>
        </p:nvPicPr>
        <p:blipFill>
          <a:blip r:embed="rId6"/>
          <a:stretch>
            <a:fillRect/>
          </a:stretch>
        </p:blipFill>
        <p:spPr>
          <a:xfrm>
            <a:off x="2370505" y="1072593"/>
            <a:ext cx="7447929" cy="4712814"/>
          </a:xfrm>
          <a:prstGeom prst="rect">
            <a:avLst/>
          </a:prstGeom>
        </p:spPr>
      </p:pic>
      <p:sp>
        <p:nvSpPr>
          <p:cNvPr id="8" name="TextBox 7">
            <a:extLst>
              <a:ext uri="{FF2B5EF4-FFF2-40B4-BE49-F238E27FC236}">
                <a16:creationId xmlns:a16="http://schemas.microsoft.com/office/drawing/2014/main" id="{7B92B397-AECA-46EB-69B0-50FBE28B9BC0}"/>
              </a:ext>
            </a:extLst>
          </p:cNvPr>
          <p:cNvSpPr txBox="1"/>
          <p:nvPr/>
        </p:nvSpPr>
        <p:spPr>
          <a:xfrm>
            <a:off x="2370505" y="5945639"/>
            <a:ext cx="7447929" cy="461665"/>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latin typeface="Book Antiqua" panose="02040602050305030304" pitchFamily="18" charset="0"/>
              </a:rPr>
              <a:t>Table 5: Results on News domain test data splits from each dataset from Zero shot, best individual PEFT and best combination from within-domain and cross-domain.</a:t>
            </a:r>
          </a:p>
        </p:txBody>
      </p:sp>
      <p:sp>
        <p:nvSpPr>
          <p:cNvPr id="9" name="Rectangle 8">
            <a:extLst>
              <a:ext uri="{FF2B5EF4-FFF2-40B4-BE49-F238E27FC236}">
                <a16:creationId xmlns:a16="http://schemas.microsoft.com/office/drawing/2014/main" id="{F912CAEC-A01B-B901-7995-9AB9192130EB}"/>
              </a:ext>
            </a:extLst>
          </p:cNvPr>
          <p:cNvSpPr/>
          <p:nvPr/>
        </p:nvSpPr>
        <p:spPr bwMode="auto">
          <a:xfrm>
            <a:off x="3503712" y="2822477"/>
            <a:ext cx="6192688" cy="966563"/>
          </a:xfrm>
          <a:prstGeom prst="rect">
            <a:avLst/>
          </a:prstGeom>
          <a:solidFill>
            <a:schemeClr val="accent2">
              <a:lumMod val="60000"/>
              <a:lumOff val="40000"/>
              <a:alpha val="17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35159015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11BF08B9-832B-7D64-4D07-614E4F7E6DDD}"/>
              </a:ext>
            </a:extLst>
          </p:cNvPr>
          <p:cNvGraphicFramePr>
            <a:graphicFrameLocks noGrp="1"/>
          </p:cNvGraphicFramePr>
          <p:nvPr>
            <p:extLst>
              <p:ext uri="{D42A27DB-BD31-4B8C-83A1-F6EECF244321}">
                <p14:modId xmlns:p14="http://schemas.microsoft.com/office/powerpoint/2010/main" val="3678117685"/>
              </p:ext>
            </p:extLst>
          </p:nvPr>
        </p:nvGraphicFramePr>
        <p:xfrm>
          <a:off x="1046899" y="819652"/>
          <a:ext cx="10095141" cy="5484715"/>
        </p:xfrm>
        <a:graphic>
          <a:graphicData uri="http://schemas.openxmlformats.org/drawingml/2006/table">
            <a:tbl>
              <a:tblPr firstRow="1" firstCol="1"/>
              <a:tblGrid>
                <a:gridCol w="1016653">
                  <a:extLst>
                    <a:ext uri="{9D8B030D-6E8A-4147-A177-3AD203B41FA5}">
                      <a16:colId xmlns:a16="http://schemas.microsoft.com/office/drawing/2014/main" val="3222862587"/>
                    </a:ext>
                  </a:extLst>
                </a:gridCol>
                <a:gridCol w="3203143">
                  <a:extLst>
                    <a:ext uri="{9D8B030D-6E8A-4147-A177-3AD203B41FA5}">
                      <a16:colId xmlns:a16="http://schemas.microsoft.com/office/drawing/2014/main" val="1879265124"/>
                    </a:ext>
                  </a:extLst>
                </a:gridCol>
                <a:gridCol w="550030">
                  <a:extLst>
                    <a:ext uri="{9D8B030D-6E8A-4147-A177-3AD203B41FA5}">
                      <a16:colId xmlns:a16="http://schemas.microsoft.com/office/drawing/2014/main" val="1733176660"/>
                    </a:ext>
                  </a:extLst>
                </a:gridCol>
                <a:gridCol w="550030">
                  <a:extLst>
                    <a:ext uri="{9D8B030D-6E8A-4147-A177-3AD203B41FA5}">
                      <a16:colId xmlns:a16="http://schemas.microsoft.com/office/drawing/2014/main" val="3063128673"/>
                    </a:ext>
                  </a:extLst>
                </a:gridCol>
                <a:gridCol w="537607">
                  <a:extLst>
                    <a:ext uri="{9D8B030D-6E8A-4147-A177-3AD203B41FA5}">
                      <a16:colId xmlns:a16="http://schemas.microsoft.com/office/drawing/2014/main" val="2439100655"/>
                    </a:ext>
                  </a:extLst>
                </a:gridCol>
                <a:gridCol w="758642">
                  <a:extLst>
                    <a:ext uri="{9D8B030D-6E8A-4147-A177-3AD203B41FA5}">
                      <a16:colId xmlns:a16="http://schemas.microsoft.com/office/drawing/2014/main" val="1585528596"/>
                    </a:ext>
                  </a:extLst>
                </a:gridCol>
                <a:gridCol w="657597">
                  <a:extLst>
                    <a:ext uri="{9D8B030D-6E8A-4147-A177-3AD203B41FA5}">
                      <a16:colId xmlns:a16="http://schemas.microsoft.com/office/drawing/2014/main" val="1925390780"/>
                    </a:ext>
                  </a:extLst>
                </a:gridCol>
                <a:gridCol w="688424">
                  <a:extLst>
                    <a:ext uri="{9D8B030D-6E8A-4147-A177-3AD203B41FA5}">
                      <a16:colId xmlns:a16="http://schemas.microsoft.com/office/drawing/2014/main" val="1519382806"/>
                    </a:ext>
                  </a:extLst>
                </a:gridCol>
                <a:gridCol w="963793">
                  <a:extLst>
                    <a:ext uri="{9D8B030D-6E8A-4147-A177-3AD203B41FA5}">
                      <a16:colId xmlns:a16="http://schemas.microsoft.com/office/drawing/2014/main" val="1858128996"/>
                    </a:ext>
                  </a:extLst>
                </a:gridCol>
                <a:gridCol w="1169222">
                  <a:extLst>
                    <a:ext uri="{9D8B030D-6E8A-4147-A177-3AD203B41FA5}">
                      <a16:colId xmlns:a16="http://schemas.microsoft.com/office/drawing/2014/main" val="765540336"/>
                    </a:ext>
                  </a:extLst>
                </a:gridCol>
              </a:tblGrid>
              <a:tr h="189564">
                <a:tc rowSpan="2">
                  <a:txBody>
                    <a:bodyPr/>
                    <a:lstStyle/>
                    <a:p>
                      <a:pPr algn="ctr" fontAlgn="t"/>
                      <a:r>
                        <a:rPr lang="en-IN" sz="1100" b="1" i="0" u="none" strike="noStrike" dirty="0">
                          <a:solidFill>
                            <a:schemeClr val="bg1"/>
                          </a:solidFill>
                          <a:effectLst/>
                          <a:latin typeface="Book Antiqua" panose="02040602050305030304" pitchFamily="18" charset="0"/>
                        </a:rPr>
                        <a:t>Dataset</a:t>
                      </a:r>
                      <a:endParaRPr lang="en-IN" sz="1100" b="0"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rowSpan="2">
                  <a:txBody>
                    <a:bodyPr/>
                    <a:lstStyle/>
                    <a:p>
                      <a:pPr algn="ctr" fontAlgn="t"/>
                      <a:r>
                        <a:rPr lang="en-IN" sz="1100" b="1" i="1" u="none" strike="noStrike" dirty="0">
                          <a:solidFill>
                            <a:schemeClr val="bg1"/>
                          </a:solidFill>
                          <a:effectLst/>
                          <a:latin typeface="Book Antiqua" panose="02040602050305030304" pitchFamily="18" charset="0"/>
                        </a:rPr>
                        <a:t>Dataset-PEFT(s)</a:t>
                      </a:r>
                      <a:endParaRPr lang="en-IN" sz="1100" b="0" i="1"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gridSpan="3">
                  <a:txBody>
                    <a:bodyPr/>
                    <a:lstStyle/>
                    <a:p>
                      <a:pPr algn="ctr" fontAlgn="t"/>
                      <a:r>
                        <a:rPr lang="en-IN" sz="1100" b="1" i="0" u="none" strike="noStrike" dirty="0">
                          <a:solidFill>
                            <a:schemeClr val="bg1"/>
                          </a:solidFill>
                          <a:effectLst/>
                          <a:latin typeface="Book Antiqua" panose="02040602050305030304" pitchFamily="18" charset="0"/>
                        </a:rPr>
                        <a:t>ROUGE</a:t>
                      </a: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a:p>
                  </a:txBody>
                  <a:tcPr marL="7591" marR="7591" marT="75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dirty="0"/>
                    </a:p>
                  </a:txBody>
                  <a:tcPr marL="7591" marR="7591" marT="75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fontAlgn="t"/>
                      <a:r>
                        <a:rPr lang="en-IN" sz="1100" b="1" i="0" u="none" strike="noStrike" dirty="0" err="1">
                          <a:solidFill>
                            <a:schemeClr val="bg1"/>
                          </a:solidFill>
                          <a:effectLst/>
                          <a:latin typeface="Book Antiqua" panose="02040602050305030304" pitchFamily="18" charset="0"/>
                        </a:rPr>
                        <a:t>BERTScore</a:t>
                      </a:r>
                      <a:endParaRPr lang="en-IN" sz="1100" b="0"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rowSpan="2">
                  <a:txBody>
                    <a:bodyPr/>
                    <a:lstStyle/>
                    <a:p>
                      <a:pPr algn="ctr" fontAlgn="t"/>
                      <a:r>
                        <a:rPr lang="en-IN" sz="1100" b="1" i="0" u="none" strike="noStrike" dirty="0">
                          <a:solidFill>
                            <a:schemeClr val="bg1"/>
                          </a:solidFill>
                          <a:effectLst/>
                          <a:latin typeface="Book Antiqua" panose="02040602050305030304" pitchFamily="18" charset="0"/>
                        </a:rPr>
                        <a:t>BLEU</a:t>
                      </a:r>
                      <a:endParaRPr lang="en-IN" sz="1100" b="0"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rowSpan="2">
                  <a:txBody>
                    <a:bodyPr/>
                    <a:lstStyle/>
                    <a:p>
                      <a:pPr algn="ctr" fontAlgn="t"/>
                      <a:r>
                        <a:rPr lang="en-IN" sz="1100" b="1" i="0" u="none" strike="noStrike" dirty="0">
                          <a:solidFill>
                            <a:schemeClr val="bg1"/>
                          </a:solidFill>
                          <a:effectLst/>
                          <a:latin typeface="Book Antiqua" panose="02040602050305030304" pitchFamily="18" charset="0"/>
                        </a:rPr>
                        <a:t>METEOR</a:t>
                      </a:r>
                      <a:endParaRPr lang="en-IN" sz="1100" b="0"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gridSpan="2">
                  <a:txBody>
                    <a:bodyPr/>
                    <a:lstStyle/>
                    <a:p>
                      <a:pPr algn="ctr" fontAlgn="t"/>
                      <a:r>
                        <a:rPr lang="en-IN" sz="1100" b="1" i="0" u="none" strike="noStrike" dirty="0" err="1">
                          <a:solidFill>
                            <a:schemeClr val="bg1"/>
                          </a:solidFill>
                          <a:effectLst/>
                          <a:latin typeface="Book Antiqua" panose="02040602050305030304" pitchFamily="18" charset="0"/>
                        </a:rPr>
                        <a:t>FActScore</a:t>
                      </a:r>
                      <a:endParaRPr lang="en-IN" sz="1100" b="1"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dirty="0"/>
                    </a:p>
                  </a:txBody>
                  <a:tcPr marL="7591" marR="7591" marT="759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9882921"/>
                  </a:ext>
                </a:extLst>
              </a:tr>
              <a:tr h="189564">
                <a:tc vMerge="1">
                  <a:txBody>
                    <a:bodyPr/>
                    <a:lstStyle/>
                    <a:p>
                      <a:endParaRPr lang="en-US"/>
                    </a:p>
                  </a:txBody>
                  <a:tcPr/>
                </a:tc>
                <a:tc vMerge="1">
                  <a:txBody>
                    <a:bodyPr/>
                    <a:lstStyle/>
                    <a:p>
                      <a:endParaRPr lang="en-US"/>
                    </a:p>
                  </a:txBody>
                  <a:tcPr/>
                </a:tc>
                <a:tc>
                  <a:txBody>
                    <a:bodyPr/>
                    <a:lstStyle/>
                    <a:p>
                      <a:pPr algn="ctr" fontAlgn="t"/>
                      <a:r>
                        <a:rPr lang="en-IN" sz="1100" b="1" i="0" u="none" strike="noStrike" dirty="0">
                          <a:solidFill>
                            <a:schemeClr val="bg1"/>
                          </a:solidFill>
                          <a:effectLst/>
                          <a:latin typeface="Book Antiqua" panose="02040602050305030304" pitchFamily="18" charset="0"/>
                        </a:rPr>
                        <a:t>Rogue1</a:t>
                      </a:r>
                      <a:endParaRPr lang="en-IN" sz="1100" b="0"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fontAlgn="t"/>
                      <a:r>
                        <a:rPr lang="en-IN" sz="1100" b="1" i="0" u="none" strike="noStrike" dirty="0">
                          <a:solidFill>
                            <a:schemeClr val="bg1"/>
                          </a:solidFill>
                          <a:effectLst/>
                          <a:latin typeface="Book Antiqua" panose="02040602050305030304" pitchFamily="18" charset="0"/>
                        </a:rPr>
                        <a:t>Rouge2</a:t>
                      </a:r>
                      <a:endParaRPr lang="en-IN" sz="1100" b="0"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fontAlgn="t"/>
                      <a:r>
                        <a:rPr lang="en-IN" sz="1100" b="1" i="0" u="none" strike="noStrike" dirty="0" err="1">
                          <a:solidFill>
                            <a:schemeClr val="bg1"/>
                          </a:solidFill>
                          <a:effectLst/>
                          <a:latin typeface="Book Antiqua" panose="02040602050305030304" pitchFamily="18" charset="0"/>
                        </a:rPr>
                        <a:t>RougeL</a:t>
                      </a:r>
                      <a:endParaRPr lang="en-IN" sz="1100" b="0"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IN" sz="1100" b="1" i="0" u="none" strike="noStrike" dirty="0">
                          <a:solidFill>
                            <a:schemeClr val="bg1"/>
                          </a:solidFill>
                          <a:effectLst/>
                          <a:latin typeface="Book Antiqua" panose="02040602050305030304" pitchFamily="18" charset="0"/>
                        </a:rPr>
                        <a:t>Score</a:t>
                      </a:r>
                      <a:endParaRPr lang="en-IN" sz="1100" b="0"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fontAlgn="t"/>
                      <a:r>
                        <a:rPr lang="en-IN" sz="1100" b="1" i="0" u="none" strike="noStrike" dirty="0" err="1">
                          <a:solidFill>
                            <a:schemeClr val="bg1"/>
                          </a:solidFill>
                          <a:effectLst/>
                          <a:latin typeface="Book Antiqua" panose="02040602050305030304" pitchFamily="18" charset="0"/>
                        </a:rPr>
                        <a:t>NumFacts</a:t>
                      </a:r>
                      <a:endParaRPr lang="en-IN" sz="1100" b="0" i="0" u="none" strike="noStrike" dirty="0">
                        <a:solidFill>
                          <a:schemeClr val="bg1"/>
                        </a:solidFill>
                        <a:effectLst/>
                        <a:latin typeface="Book Antiqua" panose="02040602050305030304" pitchFamily="18" charset="0"/>
                      </a:endParaRPr>
                    </a:p>
                  </a:txBody>
                  <a:tcPr marL="7591" marR="7591" marT="7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466838088"/>
                  </a:ext>
                </a:extLst>
              </a:tr>
              <a:tr h="181643">
                <a:tc rowSpan="6">
                  <a:txBody>
                    <a:bodyPr/>
                    <a:lstStyle/>
                    <a:p>
                      <a:pPr algn="ctr" fontAlgn="ctr"/>
                      <a:r>
                        <a:rPr lang="en-IN" sz="1100" b="0" i="0" u="none" strike="noStrike" dirty="0">
                          <a:solidFill>
                            <a:schemeClr val="bg1"/>
                          </a:solidFill>
                          <a:effectLst/>
                          <a:latin typeface="Book Antiqua" panose="02040602050305030304" pitchFamily="18" charset="0"/>
                        </a:rPr>
                        <a:t>Scientific</a:t>
                      </a:r>
                    </a:p>
                  </a:txBody>
                  <a:tcPr marL="72871" marR="72871" marT="36436" marB="3643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2043"/>
                    </a:solidFill>
                  </a:tcPr>
                </a:tc>
                <a:tc>
                  <a:txBody>
                    <a:bodyPr/>
                    <a:lstStyle/>
                    <a:p>
                      <a:pPr algn="ctr" fontAlgn="t"/>
                      <a:r>
                        <a:rPr lang="en-IN" sz="1100" b="0" i="0" u="none" strike="noStrike" dirty="0">
                          <a:solidFill>
                            <a:srgbClr val="000000"/>
                          </a:solidFill>
                          <a:effectLst/>
                          <a:latin typeface="Book Antiqua" panose="02040602050305030304" pitchFamily="18" charset="0"/>
                        </a:rPr>
                        <a:t>Zero-Shot</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0.3502</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0.1397</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0.2048</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0.8766</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0.0652</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0.3873</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1" i="0" u="none" strike="noStrike" dirty="0">
                          <a:solidFill>
                            <a:srgbClr val="000000"/>
                          </a:solidFill>
                          <a:effectLst/>
                          <a:latin typeface="Book Antiqua" panose="02040602050305030304" pitchFamily="18" charset="0"/>
                        </a:rPr>
                        <a:t>0.9738</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0" u="none" strike="noStrike" dirty="0">
                          <a:solidFill>
                            <a:srgbClr val="000000"/>
                          </a:solidFill>
                          <a:effectLst/>
                          <a:latin typeface="Book Antiqua" panose="02040602050305030304" pitchFamily="18" charset="0"/>
                        </a:rPr>
                        <a:t>29.0800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extLst>
                  <a:ext uri="{0D108BD9-81ED-4DB2-BD59-A6C34878D82A}">
                    <a16:rowId xmlns:a16="http://schemas.microsoft.com/office/drawing/2014/main" val="912943498"/>
                  </a:ext>
                </a:extLst>
              </a:tr>
              <a:tr h="221995">
                <a:tc vMerge="1">
                  <a:txBody>
                    <a:bodyPr/>
                    <a:lstStyle/>
                    <a:p>
                      <a:endParaRPr dirty="0"/>
                    </a:p>
                  </a:txBody>
                  <a:tcPr marL="72871" marR="72871" marT="36436" marB="3643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t"/>
                      <a:r>
                        <a:rPr lang="en-IN" sz="1100" b="0" i="0" u="none" strike="noStrike" dirty="0">
                          <a:solidFill>
                            <a:srgbClr val="000000"/>
                          </a:solidFill>
                          <a:effectLst/>
                          <a:latin typeface="Book Antiqua" panose="02040602050305030304" pitchFamily="18" charset="0"/>
                        </a:rPr>
                        <a:t>(WID) </a:t>
                      </a:r>
                      <a:r>
                        <a:rPr lang="en-IN" sz="1100" b="0" i="0" u="none" strike="noStrike" dirty="0" err="1">
                          <a:solidFill>
                            <a:srgbClr val="000000"/>
                          </a:solidFill>
                          <a:effectLst/>
                          <a:latin typeface="Book Antiqua" panose="02040602050305030304" pitchFamily="18" charset="0"/>
                        </a:rPr>
                        <a:t>SciTLDR-AdaLoRA</a:t>
                      </a:r>
                      <a:r>
                        <a:rPr lang="en-IN" sz="1100" b="0" i="0" u="none" strike="noStrike" dirty="0">
                          <a:solidFill>
                            <a:srgbClr val="000000"/>
                          </a:solidFill>
                          <a:effectLst/>
                          <a:latin typeface="Book Antiqua" panose="02040602050305030304" pitchFamily="18" charset="0"/>
                        </a:rPr>
                        <a:t> + Elsevier-(IA)</a:t>
                      </a:r>
                      <a:r>
                        <a:rPr lang="en-IN" sz="1100" b="0" i="0" u="none" strike="noStrike" baseline="30000" dirty="0">
                          <a:solidFill>
                            <a:srgbClr val="000000"/>
                          </a:solidFill>
                          <a:effectLst/>
                          <a:latin typeface="Book Antiqua" panose="02040602050305030304" pitchFamily="18" charset="0"/>
                        </a:rPr>
                        <a:t>3</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0.4024</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0.1734</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0.2491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0.8828</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0.1120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0.3865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0.9651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17.6400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541979086"/>
                  </a:ext>
                </a:extLst>
              </a:tr>
              <a:tr h="189564">
                <a:tc vMerge="1">
                  <a:txBody>
                    <a:bodyPr/>
                    <a:lstStyle/>
                    <a:p>
                      <a:endParaRPr lang="en-US"/>
                    </a:p>
                  </a:txBody>
                  <a:tcPr/>
                </a:tc>
                <a:tc>
                  <a:txBody>
                    <a:bodyPr/>
                    <a:lstStyle/>
                    <a:p>
                      <a:pPr algn="ctr" fontAlgn="t"/>
                      <a:r>
                        <a:rPr lang="en-IN" sz="1100" b="0" i="0" u="none" strike="noStrike" dirty="0" err="1">
                          <a:solidFill>
                            <a:srgbClr val="000000"/>
                          </a:solidFill>
                          <a:effectLst/>
                          <a:latin typeface="Book Antiqua" panose="02040602050305030304" pitchFamily="18" charset="0"/>
                        </a:rPr>
                        <a:t>SciTLDR-AdaLoRA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dirty="0">
                          <a:solidFill>
                            <a:srgbClr val="000000"/>
                          </a:solidFill>
                          <a:effectLst/>
                          <a:latin typeface="Book Antiqua" panose="02040602050305030304" pitchFamily="18" charset="0"/>
                        </a:rPr>
                        <a:t>0.4124</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0.1743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0.2534</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0.8838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0.1058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0.3840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0.9706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15.7200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759944644"/>
                  </a:ext>
                </a:extLst>
              </a:tr>
              <a:tr h="195734">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 (CD) </a:t>
                      </a:r>
                      <a:r>
                        <a:rPr lang="en-IN" sz="1100" b="0" i="0" u="none" strike="noStrike" dirty="0" err="1">
                          <a:solidFill>
                            <a:srgbClr val="000000"/>
                          </a:solidFill>
                          <a:effectLst/>
                          <a:latin typeface="Book Antiqua" panose="02040602050305030304" pitchFamily="18" charset="0"/>
                        </a:rPr>
                        <a:t>BillSum</a:t>
                      </a:r>
                      <a:r>
                        <a:rPr lang="en-IN" sz="1100" b="0" i="0" u="none" strike="noStrike" dirty="0">
                          <a:solidFill>
                            <a:srgbClr val="000000"/>
                          </a:solidFill>
                          <a:effectLst/>
                          <a:latin typeface="Book Antiqua" panose="02040602050305030304" pitchFamily="18" charset="0"/>
                        </a:rPr>
                        <a:t>-(IA)</a:t>
                      </a:r>
                      <a:r>
                        <a:rPr lang="en-IN" sz="1100" b="0" i="0" u="none" strike="noStrike" baseline="30000" dirty="0">
                          <a:solidFill>
                            <a:srgbClr val="000000"/>
                          </a:solidFill>
                          <a:effectLst/>
                          <a:latin typeface="Book Antiqua" panose="02040602050305030304" pitchFamily="18" charset="0"/>
                        </a:rPr>
                        <a:t>3</a:t>
                      </a:r>
                      <a:r>
                        <a:rPr lang="en-IN" sz="1100" b="0" i="0" u="none" strike="noStrike" dirty="0">
                          <a:solidFill>
                            <a:srgbClr val="000000"/>
                          </a:solidFill>
                          <a:effectLst/>
                          <a:latin typeface="Book Antiqua" panose="02040602050305030304" pitchFamily="18" charset="0"/>
                        </a:rPr>
                        <a:t> + Newsroom-</a:t>
                      </a:r>
                      <a:r>
                        <a:rPr lang="en-IN" sz="1100" b="0" i="0" u="none" strike="noStrike" dirty="0" err="1">
                          <a:solidFill>
                            <a:srgbClr val="000000"/>
                          </a:solidFill>
                          <a:effectLst/>
                          <a:latin typeface="Book Antiqua" panose="02040602050305030304" pitchFamily="18" charset="0"/>
                        </a:rPr>
                        <a:t>AdaLoRA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0.3978</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0.1667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0.2456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0.8806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0.1004</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0.3757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0.9498</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18.3600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32210718"/>
                  </a:ext>
                </a:extLst>
              </a:tr>
              <a:tr h="189564">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Elsevier-(IA)</a:t>
                      </a:r>
                      <a:r>
                        <a:rPr lang="en-IN" sz="1100" b="0" i="0" u="none" strike="noStrike" baseline="30000" dirty="0">
                          <a:solidFill>
                            <a:srgbClr val="000000"/>
                          </a:solidFill>
                          <a:effectLst/>
                          <a:latin typeface="Book Antiqua" panose="02040602050305030304" pitchFamily="18" charset="0"/>
                        </a:rPr>
                        <a:t>3</a:t>
                      </a:r>
                      <a:endParaRPr lang="en-IN" sz="1100" b="0" i="0" u="none" strike="noStrike" baseline="30000"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0.3454</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0.1439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0.2062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0.8777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0.0677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0.3968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0.9722</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dirty="0">
                          <a:solidFill>
                            <a:srgbClr val="000000"/>
                          </a:solidFill>
                          <a:effectLst/>
                          <a:latin typeface="Book Antiqua" panose="02040602050305030304" pitchFamily="18" charset="0"/>
                        </a:rPr>
                        <a:t>29.3200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769336998"/>
                  </a:ext>
                </a:extLst>
              </a:tr>
              <a:tr h="189564">
                <a:tc vMerge="1">
                  <a:txBody>
                    <a:bodyPr/>
                    <a:lstStyle/>
                    <a:p>
                      <a:endParaRPr lang="en-US"/>
                    </a:p>
                  </a:txBody>
                  <a:tcPr/>
                </a:tc>
                <a:tc>
                  <a:txBody>
                    <a:bodyPr/>
                    <a:lstStyle/>
                    <a:p>
                      <a:pPr algn="ctr" fontAlgn="t"/>
                      <a:r>
                        <a:rPr lang="en-IN" sz="1100" b="0" i="0" u="none" strike="noStrike" dirty="0" err="1">
                          <a:solidFill>
                            <a:srgbClr val="000000"/>
                          </a:solidFill>
                          <a:effectLst/>
                          <a:latin typeface="Book Antiqua" panose="02040602050305030304" pitchFamily="18" charset="0"/>
                        </a:rPr>
                        <a:t>Arxiv-AdaLoRA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0.3706</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0.1561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0.2314</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0.8776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0.0792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0.3820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0.9491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22.9200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92575774"/>
                  </a:ext>
                </a:extLst>
              </a:tr>
              <a:tr h="189564">
                <a:tc rowSpan="7">
                  <a:txBody>
                    <a:bodyPr/>
                    <a:lstStyle/>
                    <a:p>
                      <a:pPr algn="ctr" fontAlgn="ctr"/>
                      <a:r>
                        <a:rPr lang="en-IN" sz="1100" b="0" i="0" u="none" strike="noStrike" dirty="0">
                          <a:solidFill>
                            <a:schemeClr val="bg1"/>
                          </a:solidFill>
                          <a:effectLst/>
                          <a:latin typeface="Book Antiqua" panose="02040602050305030304" pitchFamily="18" charset="0"/>
                        </a:rPr>
                        <a:t>Medical</a:t>
                      </a:r>
                    </a:p>
                  </a:txBody>
                  <a:tcPr marL="72871" marR="72871" marT="36436" marB="3643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solidFill>
                      <a:srgbClr val="002043"/>
                    </a:solidFill>
                  </a:tcPr>
                </a:tc>
                <a:tc>
                  <a:txBody>
                    <a:bodyPr/>
                    <a:lstStyle/>
                    <a:p>
                      <a:pPr algn="ctr" fontAlgn="t"/>
                      <a:r>
                        <a:rPr lang="en-IN" sz="1100" b="0" i="0" u="none" strike="noStrike" dirty="0">
                          <a:solidFill>
                            <a:srgbClr val="000000"/>
                          </a:solidFill>
                          <a:effectLst/>
                          <a:latin typeface="Book Antiqua" panose="02040602050305030304" pitchFamily="18" charset="0"/>
                        </a:rPr>
                        <a:t>Zero-Shot</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0.4082</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0.1990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0.2482</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0.8526</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0.0598</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0.2178</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0" u="none" strike="noStrike" dirty="0">
                          <a:solidFill>
                            <a:srgbClr val="000000"/>
                          </a:solidFill>
                          <a:effectLst/>
                          <a:latin typeface="Book Antiqua" panose="02040602050305030304" pitchFamily="18" charset="0"/>
                        </a:rPr>
                        <a:t>0.9514</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0" u="none" strike="noStrike" dirty="0">
                          <a:solidFill>
                            <a:srgbClr val="000000"/>
                          </a:solidFill>
                          <a:effectLst/>
                          <a:latin typeface="Book Antiqua" panose="02040602050305030304" pitchFamily="18" charset="0"/>
                        </a:rPr>
                        <a:t>26.4400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extLst>
                  <a:ext uri="{0D108BD9-81ED-4DB2-BD59-A6C34878D82A}">
                    <a16:rowId xmlns:a16="http://schemas.microsoft.com/office/drawing/2014/main" val="2008006852"/>
                  </a:ext>
                </a:extLst>
              </a:tr>
              <a:tr h="189564">
                <a:tc vMerge="1">
                  <a:txBody>
                    <a:bodyPr/>
                    <a:lstStyle/>
                    <a:p>
                      <a:endParaRPr dirty="0"/>
                    </a:p>
                  </a:txBody>
                  <a:tcPr marL="72871" marR="72871" marT="36436" marB="3643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FFF00"/>
                    </a:solidFill>
                  </a:tcPr>
                </a:tc>
                <a:tc>
                  <a:txBody>
                    <a:bodyPr/>
                    <a:lstStyle/>
                    <a:p>
                      <a:pPr algn="ctr" fontAlgn="t"/>
                      <a:r>
                        <a:rPr lang="en-IN" sz="1100" b="0" i="0" u="none" strike="noStrike" dirty="0">
                          <a:solidFill>
                            <a:srgbClr val="000000"/>
                          </a:solidFill>
                          <a:effectLst/>
                          <a:latin typeface="Book Antiqua" panose="02040602050305030304" pitchFamily="18" charset="0"/>
                        </a:rPr>
                        <a:t>CORD19-OFT</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0.4347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0.2293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0.2485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0.8611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0.0773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0.2449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0.9469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34.8000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78410867"/>
                  </a:ext>
                </a:extLst>
              </a:tr>
              <a:tr h="203022">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(WID) CORD19-OFT + MSLR-(IA)</a:t>
                      </a:r>
                      <a:r>
                        <a:rPr lang="en-IN" sz="1100" b="0" i="0" u="none" strike="noStrike" baseline="30000" dirty="0">
                          <a:solidFill>
                            <a:srgbClr val="000000"/>
                          </a:solidFill>
                          <a:effectLst/>
                          <a:latin typeface="Book Antiqua" panose="02040602050305030304" pitchFamily="18" charset="0"/>
                        </a:rPr>
                        <a:t>3</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0.4215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0.2226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0.2466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0.8570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0.0787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0.2458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0.9466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34.6400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5710453"/>
                  </a:ext>
                </a:extLst>
              </a:tr>
              <a:tr h="189564">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PubMed-</a:t>
                      </a:r>
                      <a:r>
                        <a:rPr lang="en-IN" sz="1100" b="0" i="0" u="none" strike="noStrike" dirty="0" err="1">
                          <a:solidFill>
                            <a:srgbClr val="000000"/>
                          </a:solidFill>
                          <a:effectLst/>
                          <a:latin typeface="Book Antiqua" panose="02040602050305030304" pitchFamily="18" charset="0"/>
                        </a:rPr>
                        <a:t>LoKr</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0.4179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0.2038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0.2320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0.8527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0.0707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0.2349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0.9368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33.9200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8061091"/>
                  </a:ext>
                </a:extLst>
              </a:tr>
              <a:tr h="229796">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(CD) </a:t>
                      </a:r>
                      <a:r>
                        <a:rPr lang="en-IN" sz="1100" b="0" i="0" u="none" strike="noStrike" dirty="0" err="1">
                          <a:solidFill>
                            <a:srgbClr val="000000"/>
                          </a:solidFill>
                          <a:effectLst/>
                          <a:latin typeface="Book Antiqua" panose="02040602050305030304" pitchFamily="18" charset="0"/>
                        </a:rPr>
                        <a:t>SciTLDR-AdaLoRA</a:t>
                      </a:r>
                      <a:r>
                        <a:rPr lang="en-IN" sz="1100" b="0" i="0" u="none" strike="noStrike" dirty="0">
                          <a:solidFill>
                            <a:srgbClr val="000000"/>
                          </a:solidFill>
                          <a:effectLst/>
                          <a:latin typeface="Book Antiqua" panose="02040602050305030304" pitchFamily="18" charset="0"/>
                        </a:rPr>
                        <a:t> + Newsroom-</a:t>
                      </a:r>
                      <a:r>
                        <a:rPr lang="en-IN" sz="1100" b="0" i="0" u="none" strike="noStrike" dirty="0" err="1">
                          <a:solidFill>
                            <a:srgbClr val="000000"/>
                          </a:solidFill>
                          <a:effectLst/>
                          <a:latin typeface="Book Antiqua" panose="02040602050305030304" pitchFamily="18" charset="0"/>
                        </a:rPr>
                        <a:t>AdaLoRA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0.3964</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0.1938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0.2262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0.8432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0.0704</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0.2256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0.9343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dirty="0">
                          <a:solidFill>
                            <a:srgbClr val="000000"/>
                          </a:solidFill>
                          <a:effectLst/>
                          <a:latin typeface="Book Antiqua" panose="02040602050305030304" pitchFamily="18" charset="0"/>
                        </a:rPr>
                        <a:t>36.6000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497837600"/>
                  </a:ext>
                </a:extLst>
              </a:tr>
              <a:tr h="189564">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MSLR-(IA)</a:t>
                      </a:r>
                      <a:r>
                        <a:rPr lang="en-IN" sz="1100" b="0" i="0" u="none" strike="noStrike" baseline="30000" dirty="0">
                          <a:solidFill>
                            <a:srgbClr val="000000"/>
                          </a:solidFill>
                          <a:effectLst/>
                          <a:latin typeface="Book Antiqua" panose="02040602050305030304" pitchFamily="18" charset="0"/>
                        </a:rPr>
                        <a:t>3</a:t>
                      </a:r>
                      <a:endParaRPr lang="en-IN" sz="1100" b="0" i="0" u="none" strike="noStrike" baseline="30000"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0.4132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0.2009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0.2418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0.8532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0.0619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0.2184</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0.9696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28.2400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184376856"/>
                  </a:ext>
                </a:extLst>
              </a:tr>
              <a:tr h="189564">
                <a:tc vMerge="1">
                  <a:txBody>
                    <a:bodyPr/>
                    <a:lstStyle/>
                    <a:p>
                      <a:endParaRPr lang="en-US"/>
                    </a:p>
                  </a:txBody>
                  <a:tcPr/>
                </a:tc>
                <a:tc>
                  <a:txBody>
                    <a:bodyPr/>
                    <a:lstStyle/>
                    <a:p>
                      <a:pPr algn="ctr" fontAlgn="t"/>
                      <a:r>
                        <a:rPr lang="en-IN" sz="1100" b="0" i="0" u="none" strike="noStrike" dirty="0" err="1">
                          <a:solidFill>
                            <a:srgbClr val="000000"/>
                          </a:solidFill>
                          <a:effectLst/>
                          <a:latin typeface="Book Antiqua" panose="02040602050305030304" pitchFamily="18" charset="0"/>
                        </a:rPr>
                        <a:t>SciLay-LoRA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0.3712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0.1808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0.2064</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0.8402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0.0656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0.2127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0.9439</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34.9600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38297589"/>
                  </a:ext>
                </a:extLst>
              </a:tr>
              <a:tr h="189564">
                <a:tc rowSpan="6">
                  <a:txBody>
                    <a:bodyPr/>
                    <a:lstStyle/>
                    <a:p>
                      <a:pPr algn="ctr" fontAlgn="ctr"/>
                      <a:r>
                        <a:rPr lang="en-IN" sz="1100" b="0" i="0" u="none" strike="noStrike" dirty="0">
                          <a:solidFill>
                            <a:schemeClr val="bg1"/>
                          </a:solidFill>
                          <a:effectLst/>
                          <a:latin typeface="Book Antiqua" panose="02040602050305030304" pitchFamily="18" charset="0"/>
                        </a:rPr>
                        <a:t>Legal</a:t>
                      </a:r>
                    </a:p>
                  </a:txBody>
                  <a:tcPr marL="72871" marR="72871" marT="36436" marB="3643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solidFill>
                      <a:srgbClr val="002043"/>
                    </a:solidFill>
                  </a:tcPr>
                </a:tc>
                <a:tc>
                  <a:txBody>
                    <a:bodyPr/>
                    <a:lstStyle/>
                    <a:p>
                      <a:pPr algn="ctr" fontAlgn="t"/>
                      <a:r>
                        <a:rPr lang="en-IN" sz="1100" b="0" i="0" u="none" strike="noStrike" dirty="0">
                          <a:solidFill>
                            <a:srgbClr val="000000"/>
                          </a:solidFill>
                          <a:effectLst/>
                          <a:latin typeface="Book Antiqua" panose="02040602050305030304" pitchFamily="18" charset="0"/>
                        </a:rPr>
                        <a:t>Zero-Shot</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0.4395</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0.2069</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0.2515</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0.8565</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0.0694</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0.2264</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0" u="none" strike="noStrike" dirty="0">
                          <a:solidFill>
                            <a:srgbClr val="000000"/>
                          </a:solidFill>
                          <a:effectLst/>
                          <a:latin typeface="Book Antiqua" panose="02040602050305030304" pitchFamily="18" charset="0"/>
                        </a:rPr>
                        <a:t>0.9136</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0" u="none" strike="noStrike" dirty="0">
                          <a:solidFill>
                            <a:srgbClr val="000000"/>
                          </a:solidFill>
                          <a:effectLst/>
                          <a:latin typeface="Book Antiqua" panose="02040602050305030304" pitchFamily="18" charset="0"/>
                        </a:rPr>
                        <a:t>25.2400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extLst>
                  <a:ext uri="{0D108BD9-81ED-4DB2-BD59-A6C34878D82A}">
                    <a16:rowId xmlns:a16="http://schemas.microsoft.com/office/drawing/2014/main" val="2038370875"/>
                  </a:ext>
                </a:extLst>
              </a:tr>
              <a:tr h="189564">
                <a:tc vMerge="1">
                  <a:txBody>
                    <a:bodyPr/>
                    <a:lstStyle/>
                    <a:p>
                      <a:endParaRPr dirty="0"/>
                    </a:p>
                  </a:txBody>
                  <a:tcPr marL="72871" marR="72871" marT="36436" marB="3643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808080"/>
                    </a:solidFill>
                  </a:tcPr>
                </a:tc>
                <a:tc>
                  <a:txBody>
                    <a:bodyPr/>
                    <a:lstStyle/>
                    <a:p>
                      <a:pPr algn="ctr" fontAlgn="t"/>
                      <a:r>
                        <a:rPr lang="en-IN" sz="1100" b="0" i="0" u="none" strike="noStrike" dirty="0">
                          <a:solidFill>
                            <a:srgbClr val="000000"/>
                          </a:solidFill>
                          <a:effectLst/>
                          <a:latin typeface="Book Antiqua" panose="02040602050305030304" pitchFamily="18" charset="0"/>
                        </a:rPr>
                        <a:t>(WID) </a:t>
                      </a:r>
                      <a:r>
                        <a:rPr lang="en-IN" sz="1100" b="0" i="0" u="none" strike="noStrike" dirty="0" err="1">
                          <a:solidFill>
                            <a:srgbClr val="000000"/>
                          </a:solidFill>
                          <a:effectLst/>
                          <a:latin typeface="Book Antiqua" panose="02040602050305030304" pitchFamily="18" charset="0"/>
                        </a:rPr>
                        <a:t>BillSum</a:t>
                      </a:r>
                      <a:r>
                        <a:rPr lang="en-IN" sz="1100" b="0" i="0" u="none" strike="noStrike" dirty="0">
                          <a:solidFill>
                            <a:srgbClr val="000000"/>
                          </a:solidFill>
                          <a:effectLst/>
                          <a:latin typeface="Book Antiqua" panose="02040602050305030304" pitchFamily="18" charset="0"/>
                        </a:rPr>
                        <a:t>-(IA)</a:t>
                      </a:r>
                      <a:r>
                        <a:rPr lang="en-IN" sz="1100" b="0" i="0" u="none" strike="noStrike" baseline="30000" dirty="0">
                          <a:solidFill>
                            <a:srgbClr val="000000"/>
                          </a:solidFill>
                          <a:effectLst/>
                          <a:latin typeface="Book Antiqua" panose="02040602050305030304" pitchFamily="18" charset="0"/>
                        </a:rPr>
                        <a:t>3</a:t>
                      </a:r>
                      <a:r>
                        <a:rPr lang="en-IN" sz="1100" b="0" i="0" u="none" strike="noStrike" dirty="0">
                          <a:solidFill>
                            <a:srgbClr val="000000"/>
                          </a:solidFill>
                          <a:effectLst/>
                          <a:latin typeface="Book Antiqua" panose="02040602050305030304" pitchFamily="18" charset="0"/>
                        </a:rPr>
                        <a:t>+ </a:t>
                      </a:r>
                      <a:r>
                        <a:rPr lang="en-IN" sz="1100" b="0" i="0" u="none" strike="noStrike" dirty="0" err="1">
                          <a:solidFill>
                            <a:srgbClr val="000000"/>
                          </a:solidFill>
                          <a:effectLst/>
                          <a:latin typeface="Book Antiqua" panose="02040602050305030304" pitchFamily="18" charset="0"/>
                        </a:rPr>
                        <a:t>MultiLex-LoKr</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0.4560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0.2412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0.2758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dirty="0">
                          <a:solidFill>
                            <a:srgbClr val="000000"/>
                          </a:solidFill>
                          <a:effectLst/>
                          <a:latin typeface="Book Antiqua" panose="02040602050305030304" pitchFamily="18" charset="0"/>
                        </a:rPr>
                        <a:t>0.8593</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0.0856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0.2434</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0.9115</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dirty="0">
                          <a:solidFill>
                            <a:srgbClr val="000000"/>
                          </a:solidFill>
                          <a:effectLst/>
                          <a:latin typeface="Book Antiqua" panose="02040602050305030304" pitchFamily="18" charset="0"/>
                        </a:rPr>
                        <a:t>28.7200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37839991"/>
                  </a:ext>
                </a:extLst>
              </a:tr>
              <a:tr h="189564">
                <a:tc vMerge="1">
                  <a:txBody>
                    <a:bodyPr/>
                    <a:lstStyle/>
                    <a:p>
                      <a:endParaRPr lang="en-US"/>
                    </a:p>
                  </a:txBody>
                  <a:tcPr/>
                </a:tc>
                <a:tc>
                  <a:txBody>
                    <a:bodyPr/>
                    <a:lstStyle/>
                    <a:p>
                      <a:pPr algn="ctr" fontAlgn="t"/>
                      <a:r>
                        <a:rPr lang="en-IN" sz="1100" b="0" i="0" u="none" strike="noStrike" dirty="0" err="1">
                          <a:solidFill>
                            <a:srgbClr val="000000"/>
                          </a:solidFill>
                          <a:effectLst/>
                          <a:latin typeface="Book Antiqua" panose="02040602050305030304" pitchFamily="18" charset="0"/>
                        </a:rPr>
                        <a:t>MultiLex-LoKr</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0.4575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0.2384</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0.2719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0.8567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0.0838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0.2441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0.9169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28.2400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39192485"/>
                  </a:ext>
                </a:extLst>
              </a:tr>
              <a:tr h="202710">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(CD) </a:t>
                      </a:r>
                      <a:r>
                        <a:rPr lang="en-IN" sz="1100" b="0" i="0" u="none" strike="noStrike" dirty="0" err="1">
                          <a:solidFill>
                            <a:srgbClr val="000000"/>
                          </a:solidFill>
                          <a:effectLst/>
                          <a:latin typeface="Book Antiqua" panose="02040602050305030304" pitchFamily="18" charset="0"/>
                        </a:rPr>
                        <a:t>SciTLDR-AdaLoRA</a:t>
                      </a:r>
                      <a:r>
                        <a:rPr lang="en-IN" sz="1100" b="0" i="0" u="none" strike="noStrike" dirty="0">
                          <a:solidFill>
                            <a:srgbClr val="000000"/>
                          </a:solidFill>
                          <a:effectLst/>
                          <a:latin typeface="Book Antiqua" panose="02040602050305030304" pitchFamily="18" charset="0"/>
                        </a:rPr>
                        <a:t> + Newsroom-</a:t>
                      </a:r>
                      <a:r>
                        <a:rPr lang="en-IN" sz="1100" b="0" i="0" u="none" strike="noStrike" dirty="0" err="1">
                          <a:solidFill>
                            <a:srgbClr val="000000"/>
                          </a:solidFill>
                          <a:effectLst/>
                          <a:latin typeface="Book Antiqua" panose="02040602050305030304" pitchFamily="18" charset="0"/>
                        </a:rPr>
                        <a:t>AdaLoRA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0.4259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0.2302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0.2660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0.8427</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0.0925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0.2303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0.8710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31.6000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10977010"/>
                  </a:ext>
                </a:extLst>
              </a:tr>
              <a:tr h="189564">
                <a:tc vMerge="1">
                  <a:txBody>
                    <a:bodyPr/>
                    <a:lstStyle/>
                    <a:p>
                      <a:endParaRPr lang="en-US"/>
                    </a:p>
                  </a:txBody>
                  <a:tcPr/>
                </a:tc>
                <a:tc>
                  <a:txBody>
                    <a:bodyPr/>
                    <a:lstStyle/>
                    <a:p>
                      <a:pPr algn="ctr" fontAlgn="t"/>
                      <a:r>
                        <a:rPr lang="en-IN" sz="1100" b="0" i="0" u="none" strike="noStrike" dirty="0" err="1">
                          <a:solidFill>
                            <a:srgbClr val="000000"/>
                          </a:solidFill>
                          <a:effectLst/>
                          <a:latin typeface="Book Antiqua" panose="02040602050305030304" pitchFamily="18" charset="0"/>
                        </a:rPr>
                        <a:t>EurLex</a:t>
                      </a:r>
                      <a:r>
                        <a:rPr lang="en-IN" sz="1100" b="0" i="0" u="none" strike="noStrike" dirty="0">
                          <a:solidFill>
                            <a:srgbClr val="000000"/>
                          </a:solidFill>
                          <a:effectLst/>
                          <a:latin typeface="Book Antiqua" panose="02040602050305030304" pitchFamily="18" charset="0"/>
                        </a:rPr>
                        <a:t>-(IA)</a:t>
                      </a:r>
                      <a:r>
                        <a:rPr lang="en-IN" sz="1100" b="0" i="0" u="none" strike="noStrike" baseline="30000" dirty="0">
                          <a:solidFill>
                            <a:srgbClr val="000000"/>
                          </a:solidFill>
                          <a:effectLst/>
                          <a:latin typeface="Book Antiqua" panose="02040602050305030304" pitchFamily="18" charset="0"/>
                        </a:rPr>
                        <a:t>3</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0.4505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0.2266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0.2549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0.8581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0.0780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0.2392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0.9482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25.3600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934900937"/>
                  </a:ext>
                </a:extLst>
              </a:tr>
              <a:tr h="189564">
                <a:tc vMerge="1">
                  <a:txBody>
                    <a:bodyPr/>
                    <a:lstStyle/>
                    <a:p>
                      <a:endParaRPr lang="en-US"/>
                    </a:p>
                  </a:txBody>
                  <a:tcPr/>
                </a:tc>
                <a:tc>
                  <a:txBody>
                    <a:bodyPr/>
                    <a:lstStyle/>
                    <a:p>
                      <a:pPr algn="ctr" fontAlgn="t"/>
                      <a:r>
                        <a:rPr lang="en-IN" sz="1100" b="0" i="0" u="none" strike="noStrike" dirty="0" err="1">
                          <a:solidFill>
                            <a:srgbClr val="000000"/>
                          </a:solidFill>
                          <a:effectLst/>
                          <a:latin typeface="Book Antiqua" panose="02040602050305030304" pitchFamily="18" charset="0"/>
                        </a:rPr>
                        <a:t>BillSum-LoRA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0.4197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0.2303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0.2569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0.8477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0.0857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0.2320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0.9005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31.4000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17473360"/>
                  </a:ext>
                </a:extLst>
              </a:tr>
              <a:tr h="189564">
                <a:tc rowSpan="7">
                  <a:txBody>
                    <a:bodyPr/>
                    <a:lstStyle/>
                    <a:p>
                      <a:pPr algn="ctr" fontAlgn="ctr"/>
                      <a:r>
                        <a:rPr lang="en-IN" sz="1100" b="0" i="0" u="none" strike="noStrike" dirty="0">
                          <a:solidFill>
                            <a:schemeClr val="bg1"/>
                          </a:solidFill>
                          <a:effectLst/>
                          <a:latin typeface="Book Antiqua" panose="02040602050305030304" pitchFamily="18" charset="0"/>
                        </a:rPr>
                        <a:t>News</a:t>
                      </a:r>
                    </a:p>
                  </a:txBody>
                  <a:tcPr marL="72871" marR="72871" marT="36436" marB="3643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solidFill>
                      <a:srgbClr val="002043"/>
                    </a:solidFill>
                  </a:tcPr>
                </a:tc>
                <a:tc>
                  <a:txBody>
                    <a:bodyPr/>
                    <a:lstStyle/>
                    <a:p>
                      <a:pPr algn="ctr" fontAlgn="t"/>
                      <a:r>
                        <a:rPr lang="en-IN" sz="1100" b="0" i="0" u="none" strike="noStrike" dirty="0">
                          <a:solidFill>
                            <a:srgbClr val="000000"/>
                          </a:solidFill>
                          <a:effectLst/>
                          <a:latin typeface="Book Antiqua" panose="02040602050305030304" pitchFamily="18" charset="0"/>
                        </a:rPr>
                        <a:t>Zero-Shot</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0.3821</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0.1706</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0.2439</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0.8925</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0.0925</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1" u="none" strike="noStrike" dirty="0">
                          <a:solidFill>
                            <a:srgbClr val="000000"/>
                          </a:solidFill>
                          <a:effectLst/>
                          <a:latin typeface="Book Antiqua" panose="02040602050305030304" pitchFamily="18" charset="0"/>
                        </a:rPr>
                        <a:t>0.4132</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1" i="0" u="none" strike="noStrike" dirty="0">
                          <a:solidFill>
                            <a:srgbClr val="000000"/>
                          </a:solidFill>
                          <a:effectLst/>
                          <a:latin typeface="Book Antiqua" panose="02040602050305030304" pitchFamily="18" charset="0"/>
                        </a:rPr>
                        <a:t>0.9708</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tc>
                  <a:txBody>
                    <a:bodyPr/>
                    <a:lstStyle/>
                    <a:p>
                      <a:pPr algn="r" fontAlgn="t"/>
                      <a:r>
                        <a:rPr lang="en-IN" sz="1100" b="0" i="0" u="none" strike="noStrike" dirty="0">
                          <a:solidFill>
                            <a:srgbClr val="000000"/>
                          </a:solidFill>
                          <a:effectLst/>
                          <a:latin typeface="Book Antiqua" panose="02040602050305030304" pitchFamily="18" charset="0"/>
                        </a:rPr>
                        <a:t>24.8400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C6EB"/>
                    </a:solidFill>
                  </a:tcPr>
                </a:tc>
                <a:extLst>
                  <a:ext uri="{0D108BD9-81ED-4DB2-BD59-A6C34878D82A}">
                    <a16:rowId xmlns:a16="http://schemas.microsoft.com/office/drawing/2014/main" val="398062214"/>
                  </a:ext>
                </a:extLst>
              </a:tr>
              <a:tr h="189564">
                <a:tc vMerge="1">
                  <a:txBody>
                    <a:bodyPr/>
                    <a:lstStyle/>
                    <a:p>
                      <a:endParaRPr dirty="0"/>
                    </a:p>
                  </a:txBody>
                  <a:tcPr marL="72871" marR="72871" marT="36436" marB="3643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8DB4E2"/>
                    </a:solidFill>
                  </a:tcPr>
                </a:tc>
                <a:tc>
                  <a:txBody>
                    <a:bodyPr/>
                    <a:lstStyle/>
                    <a:p>
                      <a:pPr algn="ctr" fontAlgn="t"/>
                      <a:r>
                        <a:rPr lang="en-IN" sz="1100" b="0" i="0" u="none" strike="noStrike" dirty="0">
                          <a:solidFill>
                            <a:srgbClr val="000000"/>
                          </a:solidFill>
                          <a:effectLst/>
                          <a:latin typeface="Book Antiqua" panose="02040602050305030304" pitchFamily="18" charset="0"/>
                        </a:rPr>
                        <a:t>Newsroom-</a:t>
                      </a:r>
                      <a:r>
                        <a:rPr lang="en-IN" sz="1100" b="0" i="0" u="none" strike="noStrike" dirty="0" err="1">
                          <a:solidFill>
                            <a:srgbClr val="000000"/>
                          </a:solidFill>
                          <a:effectLst/>
                          <a:latin typeface="Book Antiqua" panose="02040602050305030304" pitchFamily="18" charset="0"/>
                        </a:rPr>
                        <a:t>LoKr</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0.4139</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0.2475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0.3077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0.8920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0.1273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0.4730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0.9022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31.1600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46404269"/>
                  </a:ext>
                </a:extLst>
              </a:tr>
              <a:tr h="238871">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(CD) </a:t>
                      </a:r>
                      <a:r>
                        <a:rPr lang="en-IN" sz="1100" b="0" i="0" u="none" strike="noStrike" dirty="0" err="1">
                          <a:solidFill>
                            <a:srgbClr val="000000"/>
                          </a:solidFill>
                          <a:effectLst/>
                          <a:latin typeface="Book Antiqua" panose="02040602050305030304" pitchFamily="18" charset="0"/>
                        </a:rPr>
                        <a:t>SciTLDR-AdaLoRA</a:t>
                      </a:r>
                      <a:r>
                        <a:rPr lang="en-IN" sz="1100" b="0" i="0" u="none" strike="noStrike" dirty="0">
                          <a:solidFill>
                            <a:srgbClr val="000000"/>
                          </a:solidFill>
                          <a:effectLst/>
                          <a:latin typeface="Book Antiqua" panose="02040602050305030304" pitchFamily="18" charset="0"/>
                        </a:rPr>
                        <a:t>+ </a:t>
                      </a:r>
                      <a:r>
                        <a:rPr lang="en-IN" sz="1100" b="0" i="0" u="none" strike="noStrike" dirty="0" err="1">
                          <a:solidFill>
                            <a:srgbClr val="000000"/>
                          </a:solidFill>
                          <a:effectLst/>
                          <a:latin typeface="Book Antiqua" panose="02040602050305030304" pitchFamily="18" charset="0"/>
                        </a:rPr>
                        <a:t>BillSum</a:t>
                      </a:r>
                      <a:r>
                        <a:rPr lang="en-IN" sz="1100" b="0" i="0" u="none" strike="noStrike" dirty="0">
                          <a:solidFill>
                            <a:srgbClr val="000000"/>
                          </a:solidFill>
                          <a:effectLst/>
                          <a:latin typeface="Book Antiqua" panose="02040602050305030304" pitchFamily="18" charset="0"/>
                        </a:rPr>
                        <a:t>-(IA)</a:t>
                      </a:r>
                      <a:r>
                        <a:rPr lang="en-IN" sz="1100" b="0" i="0" u="none" strike="noStrike" baseline="30000" dirty="0">
                          <a:solidFill>
                            <a:srgbClr val="000000"/>
                          </a:solidFill>
                          <a:effectLst/>
                          <a:latin typeface="Book Antiqua" panose="02040602050305030304" pitchFamily="18" charset="0"/>
                        </a:rPr>
                        <a:t>3</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dirty="0">
                          <a:solidFill>
                            <a:srgbClr val="000000"/>
                          </a:solidFill>
                          <a:effectLst/>
                          <a:latin typeface="Book Antiqua" panose="02040602050305030304" pitchFamily="18" charset="0"/>
                        </a:rPr>
                        <a:t>0.4305</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0.2003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0.2900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a:solidFill>
                            <a:srgbClr val="000000"/>
                          </a:solidFill>
                          <a:effectLst/>
                          <a:latin typeface="Book Antiqua" panose="02040602050305030304" pitchFamily="18" charset="0"/>
                        </a:rPr>
                        <a:t>0.8965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0.1216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0.4140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0.9681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17.9600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78325092"/>
                  </a:ext>
                </a:extLst>
              </a:tr>
              <a:tr h="189564">
                <a:tc vMerge="1">
                  <a:txBody>
                    <a:bodyPr/>
                    <a:lstStyle/>
                    <a:p>
                      <a:endParaRPr lang="en-US"/>
                    </a:p>
                  </a:txBody>
                  <a:tcPr/>
                </a:tc>
                <a:tc>
                  <a:txBody>
                    <a:bodyPr/>
                    <a:lstStyle/>
                    <a:p>
                      <a:pPr algn="ctr" fontAlgn="t"/>
                      <a:r>
                        <a:rPr lang="en-IN" sz="1100" b="0" i="0" u="none" strike="noStrike" dirty="0" err="1">
                          <a:solidFill>
                            <a:srgbClr val="000000"/>
                          </a:solidFill>
                          <a:effectLst/>
                          <a:latin typeface="Book Antiqua" panose="02040602050305030304" pitchFamily="18" charset="0"/>
                        </a:rPr>
                        <a:t>XSum-AdaLoRA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0.4204</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0.1888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0.2818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0.8950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0.1102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0.4112</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0.9665</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19.4400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58073653"/>
                  </a:ext>
                </a:extLst>
              </a:tr>
              <a:tr h="189564">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CNNDM-</a:t>
                      </a:r>
                      <a:r>
                        <a:rPr lang="en-IN" sz="1100" b="0" i="0" u="none" strike="noStrike" dirty="0" err="1">
                          <a:solidFill>
                            <a:srgbClr val="000000"/>
                          </a:solidFill>
                          <a:effectLst/>
                          <a:latin typeface="Book Antiqua" panose="02040602050305030304" pitchFamily="18" charset="0"/>
                        </a:rPr>
                        <a:t>AdaLoRA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0.4170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0.1820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0.2691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0.8893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0.1019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0.4071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0.9608</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17.9200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53452240"/>
                  </a:ext>
                </a:extLst>
              </a:tr>
              <a:tr h="189564">
                <a:tc vMerge="1">
                  <a:txBody>
                    <a:bodyPr/>
                    <a:lstStyle/>
                    <a:p>
                      <a:endParaRPr lang="en-US"/>
                    </a:p>
                  </a:txBody>
                  <a:tcPr/>
                </a:tc>
                <a:tc>
                  <a:txBody>
                    <a:bodyPr/>
                    <a:lstStyle/>
                    <a:p>
                      <a:pPr algn="ctr" fontAlgn="t"/>
                      <a:r>
                        <a:rPr lang="en-IN" sz="1100" b="0" i="0" u="none" strike="noStrike" dirty="0" err="1">
                          <a:solidFill>
                            <a:srgbClr val="000000"/>
                          </a:solidFill>
                          <a:effectLst/>
                          <a:latin typeface="Book Antiqua" panose="02040602050305030304" pitchFamily="18" charset="0"/>
                        </a:rPr>
                        <a:t>Multinews-AdaLoRA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0.3810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0.1756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0.2560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0.8871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0.0854</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0.4107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0.9666</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dirty="0">
                          <a:solidFill>
                            <a:srgbClr val="000000"/>
                          </a:solidFill>
                          <a:effectLst/>
                          <a:latin typeface="Book Antiqua" panose="02040602050305030304" pitchFamily="18" charset="0"/>
                        </a:rPr>
                        <a:t>23.6400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91402926"/>
                  </a:ext>
                </a:extLst>
              </a:tr>
              <a:tr h="219664">
                <a:tc vMerge="1">
                  <a:txBody>
                    <a:bodyPr/>
                    <a:lstStyle/>
                    <a:p>
                      <a:endParaRPr lang="en-US"/>
                    </a:p>
                  </a:txBody>
                  <a:tcPr/>
                </a:tc>
                <a:tc>
                  <a:txBody>
                    <a:bodyPr/>
                    <a:lstStyle/>
                    <a:p>
                      <a:pPr algn="ctr" fontAlgn="t"/>
                      <a:r>
                        <a:rPr lang="en-IN" sz="1100" b="0" i="0" u="none" strike="noStrike" dirty="0">
                          <a:solidFill>
                            <a:srgbClr val="000000"/>
                          </a:solidFill>
                          <a:effectLst/>
                          <a:latin typeface="Book Antiqua" panose="02040602050305030304" pitchFamily="18" charset="0"/>
                        </a:rPr>
                        <a:t>(WID) Newsroom-</a:t>
                      </a:r>
                      <a:r>
                        <a:rPr lang="en-IN" sz="1100" b="0" i="0" u="none" strike="noStrike" dirty="0" err="1">
                          <a:solidFill>
                            <a:srgbClr val="000000"/>
                          </a:solidFill>
                          <a:effectLst/>
                          <a:latin typeface="Book Antiqua" panose="02040602050305030304" pitchFamily="18" charset="0"/>
                        </a:rPr>
                        <a:t>LoKr</a:t>
                      </a:r>
                      <a:r>
                        <a:rPr lang="en-IN" sz="1100" b="0" i="0" u="none" strike="noStrike" dirty="0">
                          <a:solidFill>
                            <a:srgbClr val="000000"/>
                          </a:solidFill>
                          <a:effectLst/>
                          <a:latin typeface="Book Antiqua" panose="02040602050305030304" pitchFamily="18" charset="0"/>
                        </a:rPr>
                        <a:t> + </a:t>
                      </a:r>
                      <a:r>
                        <a:rPr lang="en-IN" sz="1100" b="0" i="0" u="none" strike="noStrike" dirty="0" err="1">
                          <a:solidFill>
                            <a:srgbClr val="000000"/>
                          </a:solidFill>
                          <a:effectLst/>
                          <a:latin typeface="Book Antiqua" panose="02040602050305030304" pitchFamily="18" charset="0"/>
                        </a:rPr>
                        <a:t>Multinews-AdaLoRA</a:t>
                      </a:r>
                      <a:endParaRPr lang="en-IN" sz="1100" b="0" i="0" u="none" strike="noStrike" dirty="0">
                        <a:effectLst/>
                        <a:latin typeface="Book Antiqua" panose="02040602050305030304" pitchFamily="18" charset="0"/>
                      </a:endParaRPr>
                    </a:p>
                  </a:txBody>
                  <a:tcPr marL="7591" marR="7591" marT="75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0.3063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0.1800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0.2287</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0.8733</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0.0950</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0.4051</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0" i="0" u="none" strike="noStrike">
                          <a:solidFill>
                            <a:srgbClr val="000000"/>
                          </a:solidFill>
                          <a:effectLst/>
                          <a:latin typeface="Book Antiqua" panose="02040602050305030304" pitchFamily="18" charset="0"/>
                        </a:rPr>
                        <a:t>0.8959</a:t>
                      </a:r>
                      <a:endParaRPr lang="en-IN" sz="1100" b="0" i="0" u="none" strike="noStrike">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IN" sz="1100" b="1" i="0" u="none" strike="noStrike" dirty="0">
                          <a:solidFill>
                            <a:srgbClr val="000000"/>
                          </a:solidFill>
                          <a:effectLst/>
                          <a:latin typeface="Book Antiqua" panose="02040602050305030304" pitchFamily="18" charset="0"/>
                        </a:rPr>
                        <a:t>40.6800</a:t>
                      </a:r>
                      <a:endParaRPr lang="en-IN" sz="1100" b="0" i="0" u="none" strike="noStrike" dirty="0">
                        <a:effectLst/>
                        <a:latin typeface="Book Antiqua" panose="02040602050305030304" pitchFamily="18" charset="0"/>
                      </a:endParaRPr>
                    </a:p>
                  </a:txBody>
                  <a:tcPr marL="7591" marR="7591" marT="75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20918071"/>
                  </a:ext>
                </a:extLst>
              </a:tr>
            </a:tbl>
          </a:graphicData>
        </a:graphic>
      </p:graphicFrame>
      <p:sp>
        <p:nvSpPr>
          <p:cNvPr id="5" name="Footer Placeholder 4">
            <a:extLst>
              <a:ext uri="{FF2B5EF4-FFF2-40B4-BE49-F238E27FC236}">
                <a16:creationId xmlns:a16="http://schemas.microsoft.com/office/drawing/2014/main" id="{8A92199A-4787-DC90-941E-5DFBEA38341C}"/>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dirty="0"/>
              <a:t>20250210 | Mehul Raj Kumawat | Adaptive Minds</a:t>
            </a:r>
            <a:endParaRPr lang="de-DE" dirty="0"/>
          </a:p>
        </p:txBody>
      </p:sp>
      <p:sp>
        <p:nvSpPr>
          <p:cNvPr id="9" name="TextBox 8">
            <a:extLst>
              <a:ext uri="{FF2B5EF4-FFF2-40B4-BE49-F238E27FC236}">
                <a16:creationId xmlns:a16="http://schemas.microsoft.com/office/drawing/2014/main" id="{BADC7CAE-AC8A-851C-E9BA-B964E5964672}"/>
              </a:ext>
            </a:extLst>
          </p:cNvPr>
          <p:cNvSpPr txBox="1"/>
          <p:nvPr/>
        </p:nvSpPr>
        <p:spPr>
          <a:xfrm>
            <a:off x="1046899" y="6322855"/>
            <a:ext cx="10095142" cy="400110"/>
          </a:xfrm>
          <a:prstGeom prst="rect">
            <a:avLst/>
          </a:prstGeom>
          <a:solidFill>
            <a:schemeClr val="bg1">
              <a:alpha val="0"/>
            </a:schemeClr>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000" dirty="0">
                <a:latin typeface="Book Antiqua" panose="02040602050305030304" pitchFamily="18" charset="0"/>
              </a:rPr>
              <a:t>Table 6: Results on Holdout Validation Dataset on Zero-shot, individual PEFTs from each respective domain’s datasets and best combinations from both settings – within-domain (WID) and cross-domain (CD).</a:t>
            </a:r>
          </a:p>
        </p:txBody>
      </p:sp>
      <p:sp>
        <p:nvSpPr>
          <p:cNvPr id="4" name="Date Placeholder 3">
            <a:extLst>
              <a:ext uri="{FF2B5EF4-FFF2-40B4-BE49-F238E27FC236}">
                <a16:creationId xmlns:a16="http://schemas.microsoft.com/office/drawing/2014/main" id="{C78423B4-0D1A-B403-3319-A3403341D88A}"/>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en-IN"/>
              <a:t>© sebis</a:t>
            </a:r>
            <a:endParaRPr lang="de-DE"/>
          </a:p>
        </p:txBody>
      </p:sp>
      <p:sp>
        <p:nvSpPr>
          <p:cNvPr id="6" name="Slide Number Placeholder 5">
            <a:extLst>
              <a:ext uri="{FF2B5EF4-FFF2-40B4-BE49-F238E27FC236}">
                <a16:creationId xmlns:a16="http://schemas.microsoft.com/office/drawing/2014/main" id="{17A79A52-A983-28F6-5466-9ED69F6741B4}"/>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smtClean="0"/>
              <a:pPr>
                <a:spcAft>
                  <a:spcPts val="600"/>
                </a:spcAft>
                <a:defRPr/>
              </a:pPr>
              <a:t>27</a:t>
            </a:fld>
            <a:endParaRPr lang="de-DE"/>
          </a:p>
        </p:txBody>
      </p:sp>
      <p:sp>
        <p:nvSpPr>
          <p:cNvPr id="8" name="Title 1">
            <a:extLst>
              <a:ext uri="{FF2B5EF4-FFF2-40B4-BE49-F238E27FC236}">
                <a16:creationId xmlns:a16="http://schemas.microsoft.com/office/drawing/2014/main" id="{7D861721-308C-EEBF-DE32-AFAA7140DCE1}"/>
              </a:ext>
            </a:extLst>
          </p:cNvPr>
          <p:cNvSpPr>
            <a:spLocks noGrp="1"/>
          </p:cNvSpPr>
          <p:nvPr>
            <p:ph type="title"/>
          </p:nvPr>
        </p:nvSpPr>
        <p:spPr>
          <a:xfrm>
            <a:off x="334437" y="44452"/>
            <a:ext cx="10586099" cy="720725"/>
          </a:xfrm>
        </p:spPr>
        <p:txBody>
          <a:bodyPr vert="horz"/>
          <a:lstStyle/>
          <a:p>
            <a:r>
              <a:rPr lang="en-GB" dirty="0">
                <a:latin typeface="Book Antiqua" panose="02040602050305030304" pitchFamily="18" charset="0"/>
              </a:rPr>
              <a:t>Results: Holdout Validation Dataset</a:t>
            </a:r>
          </a:p>
        </p:txBody>
      </p:sp>
      <p:sp>
        <p:nvSpPr>
          <p:cNvPr id="2" name="Rectangle 1">
            <a:extLst>
              <a:ext uri="{FF2B5EF4-FFF2-40B4-BE49-F238E27FC236}">
                <a16:creationId xmlns:a16="http://schemas.microsoft.com/office/drawing/2014/main" id="{6BAA0579-8755-EE1C-6B91-F751F6CBC387}"/>
              </a:ext>
            </a:extLst>
          </p:cNvPr>
          <p:cNvSpPr/>
          <p:nvPr/>
        </p:nvSpPr>
        <p:spPr bwMode="auto">
          <a:xfrm>
            <a:off x="1046896" y="1196752"/>
            <a:ext cx="10095143" cy="1152128"/>
          </a:xfrm>
          <a:prstGeom prst="rect">
            <a:avLst/>
          </a:prstGeom>
          <a:solidFill>
            <a:schemeClr val="accent2">
              <a:alpha val="17247"/>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3" name="Rectangle 2">
            <a:extLst>
              <a:ext uri="{FF2B5EF4-FFF2-40B4-BE49-F238E27FC236}">
                <a16:creationId xmlns:a16="http://schemas.microsoft.com/office/drawing/2014/main" id="{8A9AD2B6-D1D3-EA14-227C-82BC35FC0FEE}"/>
              </a:ext>
            </a:extLst>
          </p:cNvPr>
          <p:cNvSpPr/>
          <p:nvPr/>
        </p:nvSpPr>
        <p:spPr bwMode="auto">
          <a:xfrm>
            <a:off x="1028736" y="2391888"/>
            <a:ext cx="10095143" cy="1325144"/>
          </a:xfrm>
          <a:prstGeom prst="rect">
            <a:avLst/>
          </a:prstGeom>
          <a:solidFill>
            <a:schemeClr val="accent2">
              <a:alpha val="17247"/>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0" name="Rectangle 9">
            <a:extLst>
              <a:ext uri="{FF2B5EF4-FFF2-40B4-BE49-F238E27FC236}">
                <a16:creationId xmlns:a16="http://schemas.microsoft.com/office/drawing/2014/main" id="{861B237F-3065-5C24-FAA0-0205A0EBF69B}"/>
              </a:ext>
            </a:extLst>
          </p:cNvPr>
          <p:cNvSpPr/>
          <p:nvPr/>
        </p:nvSpPr>
        <p:spPr bwMode="auto">
          <a:xfrm>
            <a:off x="1046898" y="3750559"/>
            <a:ext cx="10095143" cy="1152128"/>
          </a:xfrm>
          <a:prstGeom prst="rect">
            <a:avLst/>
          </a:prstGeom>
          <a:solidFill>
            <a:schemeClr val="accent2">
              <a:alpha val="17247"/>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1" name="Rectangle 10">
            <a:extLst>
              <a:ext uri="{FF2B5EF4-FFF2-40B4-BE49-F238E27FC236}">
                <a16:creationId xmlns:a16="http://schemas.microsoft.com/office/drawing/2014/main" id="{D6F25021-11AC-E0F2-0F92-DB1B90DAD3EE}"/>
              </a:ext>
            </a:extLst>
          </p:cNvPr>
          <p:cNvSpPr/>
          <p:nvPr/>
        </p:nvSpPr>
        <p:spPr bwMode="auto">
          <a:xfrm>
            <a:off x="1028738" y="4902688"/>
            <a:ext cx="10095143" cy="1401678"/>
          </a:xfrm>
          <a:prstGeom prst="rect">
            <a:avLst/>
          </a:prstGeom>
          <a:solidFill>
            <a:schemeClr val="accent2">
              <a:alpha val="17247"/>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8447926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10" grpId="0" animBg="1"/>
      <p:bldP spid="10" grpId="1"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E7D290-2DBB-2E22-D23F-E8C8A74797E2}"/>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068B6113-9AE7-5919-23C1-8129333BC49F}"/>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dirty="0"/>
              <a:t>20250210 | Mehul Raj Kumawat | Adaptive Minds</a:t>
            </a:r>
            <a:endParaRPr lang="de-DE" dirty="0"/>
          </a:p>
        </p:txBody>
      </p:sp>
      <p:sp>
        <p:nvSpPr>
          <p:cNvPr id="4" name="Date Placeholder 3">
            <a:extLst>
              <a:ext uri="{FF2B5EF4-FFF2-40B4-BE49-F238E27FC236}">
                <a16:creationId xmlns:a16="http://schemas.microsoft.com/office/drawing/2014/main" id="{A21CC1F1-59CA-8B2E-7366-2EB37661A10B}"/>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en-IN"/>
              <a:t>© sebis</a:t>
            </a:r>
            <a:endParaRPr lang="de-DE"/>
          </a:p>
        </p:txBody>
      </p:sp>
      <p:sp>
        <p:nvSpPr>
          <p:cNvPr id="6" name="Slide Number Placeholder 5">
            <a:extLst>
              <a:ext uri="{FF2B5EF4-FFF2-40B4-BE49-F238E27FC236}">
                <a16:creationId xmlns:a16="http://schemas.microsoft.com/office/drawing/2014/main" id="{3D9A2825-3943-E11D-ED4A-67BF7242F538}"/>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smtClean="0"/>
              <a:pPr>
                <a:spcAft>
                  <a:spcPts val="600"/>
                </a:spcAft>
                <a:defRPr/>
              </a:pPr>
              <a:t>28</a:t>
            </a:fld>
            <a:endParaRPr lang="de-DE"/>
          </a:p>
        </p:txBody>
      </p:sp>
      <p:sp>
        <p:nvSpPr>
          <p:cNvPr id="8" name="Title 1">
            <a:extLst>
              <a:ext uri="{FF2B5EF4-FFF2-40B4-BE49-F238E27FC236}">
                <a16:creationId xmlns:a16="http://schemas.microsoft.com/office/drawing/2014/main" id="{FD209F01-619B-3D72-132C-641A7B398E0C}"/>
              </a:ext>
            </a:extLst>
          </p:cNvPr>
          <p:cNvSpPr>
            <a:spLocks noGrp="1"/>
          </p:cNvSpPr>
          <p:nvPr>
            <p:ph type="title"/>
          </p:nvPr>
        </p:nvSpPr>
        <p:spPr>
          <a:xfrm>
            <a:off x="334437" y="44452"/>
            <a:ext cx="10586099" cy="720725"/>
          </a:xfrm>
        </p:spPr>
        <p:txBody>
          <a:bodyPr vert="horz"/>
          <a:lstStyle/>
          <a:p>
            <a:r>
              <a:rPr lang="en-GB" dirty="0">
                <a:latin typeface="Book Antiqua" panose="02040602050305030304" pitchFamily="18" charset="0"/>
              </a:rPr>
              <a:t>Results: Holdout Validation Dataset – Human Evaluation</a:t>
            </a:r>
          </a:p>
        </p:txBody>
      </p:sp>
      <p:pic>
        <p:nvPicPr>
          <p:cNvPr id="3" name="Picture 2">
            <a:extLst>
              <a:ext uri="{FF2B5EF4-FFF2-40B4-BE49-F238E27FC236}">
                <a16:creationId xmlns:a16="http://schemas.microsoft.com/office/drawing/2014/main" id="{8CEE5EF8-B481-AD16-73CE-7C4653D99B17}"/>
              </a:ext>
            </a:extLst>
          </p:cNvPr>
          <p:cNvPicPr>
            <a:picLocks noChangeAspect="1"/>
          </p:cNvPicPr>
          <p:nvPr/>
        </p:nvPicPr>
        <p:blipFill>
          <a:blip r:embed="rId3"/>
          <a:stretch>
            <a:fillRect/>
          </a:stretch>
        </p:blipFill>
        <p:spPr>
          <a:xfrm>
            <a:off x="332902" y="3886789"/>
            <a:ext cx="5115026" cy="2340775"/>
          </a:xfrm>
          <a:prstGeom prst="rect">
            <a:avLst/>
          </a:prstGeom>
        </p:spPr>
      </p:pic>
      <p:pic>
        <p:nvPicPr>
          <p:cNvPr id="13" name="Picture 12">
            <a:extLst>
              <a:ext uri="{FF2B5EF4-FFF2-40B4-BE49-F238E27FC236}">
                <a16:creationId xmlns:a16="http://schemas.microsoft.com/office/drawing/2014/main" id="{B11F8E16-8581-FC69-7141-FAC96B383AD3}"/>
              </a:ext>
            </a:extLst>
          </p:cNvPr>
          <p:cNvPicPr>
            <a:picLocks noChangeAspect="1"/>
          </p:cNvPicPr>
          <p:nvPr/>
        </p:nvPicPr>
        <p:blipFill>
          <a:blip r:embed="rId4"/>
          <a:stretch>
            <a:fillRect/>
          </a:stretch>
        </p:blipFill>
        <p:spPr>
          <a:xfrm>
            <a:off x="6504819" y="3886789"/>
            <a:ext cx="4735053" cy="2340775"/>
          </a:xfrm>
          <a:prstGeom prst="rect">
            <a:avLst/>
          </a:prstGeom>
        </p:spPr>
      </p:pic>
      <p:pic>
        <p:nvPicPr>
          <p:cNvPr id="15" name="Picture 14">
            <a:extLst>
              <a:ext uri="{FF2B5EF4-FFF2-40B4-BE49-F238E27FC236}">
                <a16:creationId xmlns:a16="http://schemas.microsoft.com/office/drawing/2014/main" id="{87D8E742-0604-0B23-DF74-226328A1147F}"/>
              </a:ext>
            </a:extLst>
          </p:cNvPr>
          <p:cNvPicPr>
            <a:picLocks noChangeAspect="1"/>
          </p:cNvPicPr>
          <p:nvPr/>
        </p:nvPicPr>
        <p:blipFill>
          <a:blip r:embed="rId5"/>
          <a:stretch>
            <a:fillRect/>
          </a:stretch>
        </p:blipFill>
        <p:spPr>
          <a:xfrm>
            <a:off x="332902" y="1124744"/>
            <a:ext cx="5115025" cy="2340774"/>
          </a:xfrm>
          <a:prstGeom prst="rect">
            <a:avLst/>
          </a:prstGeom>
        </p:spPr>
      </p:pic>
      <p:sp>
        <p:nvSpPr>
          <p:cNvPr id="16" name="TextBox 15">
            <a:extLst>
              <a:ext uri="{FF2B5EF4-FFF2-40B4-BE49-F238E27FC236}">
                <a16:creationId xmlns:a16="http://schemas.microsoft.com/office/drawing/2014/main" id="{37C5C6B9-AF22-E63F-9383-B6D46793D194}"/>
              </a:ext>
            </a:extLst>
          </p:cNvPr>
          <p:cNvSpPr txBox="1"/>
          <p:nvPr/>
        </p:nvSpPr>
        <p:spPr>
          <a:xfrm>
            <a:off x="332902" y="6292077"/>
            <a:ext cx="10906969"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latin typeface="Book Antiqua" panose="02040602050305030304" pitchFamily="18" charset="0"/>
              </a:rPr>
              <a:t>Table 8: Human evaluation correlation between two annotators  for each dataset and the Borda scores of the ranks.</a:t>
            </a:r>
          </a:p>
        </p:txBody>
      </p:sp>
      <p:pic>
        <p:nvPicPr>
          <p:cNvPr id="18" name="Picture 17">
            <a:extLst>
              <a:ext uri="{FF2B5EF4-FFF2-40B4-BE49-F238E27FC236}">
                <a16:creationId xmlns:a16="http://schemas.microsoft.com/office/drawing/2014/main" id="{9A9AAAB1-EB75-256E-BA87-FC63E896CA47}"/>
              </a:ext>
            </a:extLst>
          </p:cNvPr>
          <p:cNvPicPr>
            <a:picLocks noChangeAspect="1"/>
          </p:cNvPicPr>
          <p:nvPr/>
        </p:nvPicPr>
        <p:blipFill>
          <a:blip r:embed="rId6"/>
          <a:stretch>
            <a:fillRect/>
          </a:stretch>
        </p:blipFill>
        <p:spPr>
          <a:xfrm>
            <a:off x="6504818" y="1088224"/>
            <a:ext cx="4735053" cy="2340775"/>
          </a:xfrm>
          <a:prstGeom prst="rect">
            <a:avLst/>
          </a:prstGeom>
        </p:spPr>
      </p:pic>
    </p:spTree>
    <p:extLst>
      <p:ext uri="{BB962C8B-B14F-4D97-AF65-F5344CB8AC3E}">
        <p14:creationId xmlns:p14="http://schemas.microsoft.com/office/powerpoint/2010/main" val="1574092846"/>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289AE-60F0-2128-2141-1DB51A4E410C}"/>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40A9604B-6FAA-597E-4309-7FF5F5530E65}"/>
              </a:ext>
            </a:extLst>
          </p:cNvPr>
          <p:cNvSpPr/>
          <p:nvPr/>
        </p:nvSpPr>
        <p:spPr bwMode="auto">
          <a:xfrm>
            <a:off x="0" y="4941167"/>
            <a:ext cx="12192000" cy="504057"/>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a:extLst>
              <a:ext uri="{FF2B5EF4-FFF2-40B4-BE49-F238E27FC236}">
                <a16:creationId xmlns:a16="http://schemas.microsoft.com/office/drawing/2014/main" id="{59ABA3B8-F7BD-3A4E-DC41-5F97B41CB52A}"/>
              </a:ext>
            </a:extLst>
          </p:cNvPr>
          <p:cNvSpPr>
            <a:spLocks noGrp="1"/>
          </p:cNvSpPr>
          <p:nvPr>
            <p:ph idx="1"/>
          </p:nvPr>
        </p:nvSpPr>
        <p:spPr/>
        <p:txBody>
          <a:bodyPr>
            <a:normAutofit lnSpcReduction="10000"/>
          </a:bodyPr>
          <a:lstStyle/>
          <a:p>
            <a:pPr marL="514350" indent="-514350">
              <a:buFont typeface="+mj-lt"/>
              <a:buAutoNum type="arabicPeriod"/>
            </a:pPr>
            <a:r>
              <a:rPr lang="en-US" sz="2400" dirty="0">
                <a:latin typeface="Book Antiqua" panose="02040602050305030304" pitchFamily="18" charset="0"/>
              </a:rPr>
              <a:t>Background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Datasets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Results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Conclusion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Limitations and Future Work</a:t>
            </a:r>
          </a:p>
          <a:p>
            <a:pPr marL="514350" indent="-514350">
              <a:buFont typeface="+mj-lt"/>
              <a:buAutoNum type="arabicPeriod"/>
            </a:pPr>
            <a:endParaRPr lang="en-US" sz="2400" dirty="0">
              <a:latin typeface="Book Antiqua" panose="02040602050305030304" pitchFamily="18" charset="0"/>
            </a:endParaRPr>
          </a:p>
        </p:txBody>
      </p:sp>
      <p:sp>
        <p:nvSpPr>
          <p:cNvPr id="2" name="Titel 1">
            <a:extLst>
              <a:ext uri="{FF2B5EF4-FFF2-40B4-BE49-F238E27FC236}">
                <a16:creationId xmlns:a16="http://schemas.microsoft.com/office/drawing/2014/main" id="{3201F1FA-A723-96B8-565D-24F8989BF7F3}"/>
              </a:ext>
            </a:extLst>
          </p:cNvPr>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a:extLst>
              <a:ext uri="{FF2B5EF4-FFF2-40B4-BE49-F238E27FC236}">
                <a16:creationId xmlns:a16="http://schemas.microsoft.com/office/drawing/2014/main" id="{FCC116EB-DF8A-F0A8-0C22-A9A782BBA15D}"/>
              </a:ext>
            </a:extLst>
          </p:cNvPr>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a:extLst>
              <a:ext uri="{FF2B5EF4-FFF2-40B4-BE49-F238E27FC236}">
                <a16:creationId xmlns:a16="http://schemas.microsoft.com/office/drawing/2014/main" id="{3F647ADC-EB0D-5586-24FD-7BEA47821B89}"/>
              </a:ext>
            </a:extLst>
          </p:cNvPr>
          <p:cNvSpPr>
            <a:spLocks noGrp="1"/>
          </p:cNvSpPr>
          <p:nvPr>
            <p:ph type="ftr" sz="quarter" idx="11"/>
          </p:nvPr>
        </p:nvSpPr>
        <p:spPr/>
        <p:txBody>
          <a:bodyPr/>
          <a:lstStyle/>
          <a:p>
            <a:r>
              <a:rPr lang="en-US" dirty="0">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6" name="Foliennummernplatzhalter 5">
            <a:extLst>
              <a:ext uri="{FF2B5EF4-FFF2-40B4-BE49-F238E27FC236}">
                <a16:creationId xmlns:a16="http://schemas.microsoft.com/office/drawing/2014/main" id="{D273A7EB-2CC9-0200-C8F0-5258748451C7}"/>
              </a:ext>
            </a:extLst>
          </p:cNvPr>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29</a:t>
            </a:fld>
            <a:endParaRPr lang="de-DE" dirty="0">
              <a:latin typeface="Book Antiqua" panose="02040602050305030304" pitchFamily="18" charset="0"/>
            </a:endParaRPr>
          </a:p>
        </p:txBody>
      </p:sp>
    </p:spTree>
    <p:extLst>
      <p:ext uri="{BB962C8B-B14F-4D97-AF65-F5344CB8AC3E}">
        <p14:creationId xmlns:p14="http://schemas.microsoft.com/office/powerpoint/2010/main" val="291288142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Background &amp; Motivation</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Date Placeholder 3">
            <a:extLst>
              <a:ext uri="{FF2B5EF4-FFF2-40B4-BE49-F238E27FC236}">
                <a16:creationId xmlns:a16="http://schemas.microsoft.com/office/drawing/2014/main" id="{430D8601-5E97-3BF7-127A-015D73A05626}"/>
              </a:ext>
            </a:extLst>
          </p:cNvPr>
          <p:cNvSpPr txBox="1">
            <a:spLocks/>
          </p:cNvSpPr>
          <p:nvPr/>
        </p:nvSpPr>
        <p:spPr bwMode="auto">
          <a:xfrm>
            <a:off x="5735960" y="6092823"/>
            <a:ext cx="5955449" cy="421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dirty="0">
                <a:latin typeface="Book Antiqua" panose="02040602050305030304" pitchFamily="18" charset="0"/>
                <a:hlinkClick r:id="rId6"/>
              </a:rPr>
              <a:t>https://www.appypie.com/blog/evolution-of-language-models</a:t>
            </a:r>
            <a:endParaRPr lang="de-DE" dirty="0">
              <a:latin typeface="Book Antiqua" panose="02040602050305030304" pitchFamily="18" charset="0"/>
            </a:endParaRPr>
          </a:p>
        </p:txBody>
      </p:sp>
      <p:graphicFrame>
        <p:nvGraphicFramePr>
          <p:cNvPr id="11" name="Diagram 10">
            <a:extLst>
              <a:ext uri="{FF2B5EF4-FFF2-40B4-BE49-F238E27FC236}">
                <a16:creationId xmlns:a16="http://schemas.microsoft.com/office/drawing/2014/main" id="{253DD99A-B49B-BBEE-9E18-3CBD5A203383}"/>
              </a:ext>
            </a:extLst>
          </p:cNvPr>
          <p:cNvGraphicFramePr/>
          <p:nvPr>
            <p:extLst>
              <p:ext uri="{D42A27DB-BD31-4B8C-83A1-F6EECF244321}">
                <p14:modId xmlns:p14="http://schemas.microsoft.com/office/powerpoint/2010/main" val="3256925644"/>
              </p:ext>
            </p:extLst>
          </p:nvPr>
        </p:nvGraphicFramePr>
        <p:xfrm>
          <a:off x="203983" y="2365343"/>
          <a:ext cx="7668850" cy="7207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3" name="Diagram 12">
            <a:extLst>
              <a:ext uri="{FF2B5EF4-FFF2-40B4-BE49-F238E27FC236}">
                <a16:creationId xmlns:a16="http://schemas.microsoft.com/office/drawing/2014/main" id="{2FB6E3AC-8BA2-50E5-77FA-79328469AA42}"/>
              </a:ext>
            </a:extLst>
          </p:cNvPr>
          <p:cNvGraphicFramePr/>
          <p:nvPr>
            <p:extLst>
              <p:ext uri="{D42A27DB-BD31-4B8C-83A1-F6EECF244321}">
                <p14:modId xmlns:p14="http://schemas.microsoft.com/office/powerpoint/2010/main" val="3820262362"/>
              </p:ext>
            </p:extLst>
          </p:nvPr>
        </p:nvGraphicFramePr>
        <p:xfrm>
          <a:off x="191344" y="1687771"/>
          <a:ext cx="7668851" cy="70425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7" name="Diagram 16">
            <a:extLst>
              <a:ext uri="{FF2B5EF4-FFF2-40B4-BE49-F238E27FC236}">
                <a16:creationId xmlns:a16="http://schemas.microsoft.com/office/drawing/2014/main" id="{FBDE98B0-3EDD-1391-CC25-00325CB1B34C}"/>
              </a:ext>
            </a:extLst>
          </p:cNvPr>
          <p:cNvGraphicFramePr/>
          <p:nvPr>
            <p:extLst>
              <p:ext uri="{D42A27DB-BD31-4B8C-83A1-F6EECF244321}">
                <p14:modId xmlns:p14="http://schemas.microsoft.com/office/powerpoint/2010/main" val="3137485448"/>
              </p:ext>
            </p:extLst>
          </p:nvPr>
        </p:nvGraphicFramePr>
        <p:xfrm>
          <a:off x="196962" y="3722318"/>
          <a:ext cx="7668851" cy="720725"/>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18" name="Diagram 17">
            <a:extLst>
              <a:ext uri="{FF2B5EF4-FFF2-40B4-BE49-F238E27FC236}">
                <a16:creationId xmlns:a16="http://schemas.microsoft.com/office/drawing/2014/main" id="{4A984029-471F-A221-5EEC-CD815D8F60F2}"/>
              </a:ext>
            </a:extLst>
          </p:cNvPr>
          <p:cNvGraphicFramePr/>
          <p:nvPr>
            <p:extLst>
              <p:ext uri="{D42A27DB-BD31-4B8C-83A1-F6EECF244321}">
                <p14:modId xmlns:p14="http://schemas.microsoft.com/office/powerpoint/2010/main" val="3767031841"/>
              </p:ext>
            </p:extLst>
          </p:nvPr>
        </p:nvGraphicFramePr>
        <p:xfrm>
          <a:off x="216621" y="3069602"/>
          <a:ext cx="7668851" cy="561126"/>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graphicFrame>
        <p:nvGraphicFramePr>
          <p:cNvPr id="19" name="Diagram 18">
            <a:extLst>
              <a:ext uri="{FF2B5EF4-FFF2-40B4-BE49-F238E27FC236}">
                <a16:creationId xmlns:a16="http://schemas.microsoft.com/office/drawing/2014/main" id="{61B672BA-38F3-6640-4096-C67429697258}"/>
              </a:ext>
            </a:extLst>
          </p:cNvPr>
          <p:cNvGraphicFramePr/>
          <p:nvPr>
            <p:extLst>
              <p:ext uri="{D42A27DB-BD31-4B8C-83A1-F6EECF244321}">
                <p14:modId xmlns:p14="http://schemas.microsoft.com/office/powerpoint/2010/main" val="4154512811"/>
              </p:ext>
            </p:extLst>
          </p:nvPr>
        </p:nvGraphicFramePr>
        <p:xfrm>
          <a:off x="191343" y="4449503"/>
          <a:ext cx="7668851" cy="720725"/>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pic>
        <p:nvPicPr>
          <p:cNvPr id="23" name="Picture 22" descr="A long shot of a road&#10;&#10;AI-generated content may be incorrect.">
            <a:extLst>
              <a:ext uri="{FF2B5EF4-FFF2-40B4-BE49-F238E27FC236}">
                <a16:creationId xmlns:a16="http://schemas.microsoft.com/office/drawing/2014/main" id="{4B52AECC-7D2A-2465-9B7B-F95C7BB26D36}"/>
              </a:ext>
            </a:extLst>
          </p:cNvPr>
          <p:cNvPicPr>
            <a:picLocks noChangeAspect="1"/>
          </p:cNvPicPr>
          <p:nvPr/>
        </p:nvPicPr>
        <p:blipFill>
          <a:blip r:embed="rId32">
            <a:extLst>
              <a:ext uri="{28A0092B-C50C-407E-A947-70E740481C1C}">
                <a14:useLocalDpi xmlns:a14="http://schemas.microsoft.com/office/drawing/2010/main" val="0"/>
              </a:ext>
            </a:extLst>
          </a:blip>
          <a:srcRect t="4217"/>
          <a:stretch/>
        </p:blipFill>
        <p:spPr>
          <a:xfrm>
            <a:off x="8616280" y="1451426"/>
            <a:ext cx="3003121" cy="3955148"/>
          </a:xfrm>
          <a:prstGeom prst="rect">
            <a:avLst/>
          </a:prstGeom>
        </p:spPr>
      </p:pic>
    </p:spTree>
    <p:extLst>
      <p:ext uri="{BB962C8B-B14F-4D97-AF65-F5344CB8AC3E}">
        <p14:creationId xmlns:p14="http://schemas.microsoft.com/office/powerpoint/2010/main" val="2201654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7" grpId="0">
        <p:bldAsOne/>
      </p:bldGraphic>
      <p:bldGraphic spid="18" grpId="0">
        <p:bldAsOne/>
      </p:bldGraphic>
      <p:bldGraphic spid="19"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2B3710-BF3A-A19B-DCD0-20BF8202CC9F}"/>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76019524-789C-A7E6-EB09-404EDB0AD2F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76019524-789C-A7E6-EB09-404EDB0AD2F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58A63F5-7122-0DF2-9D87-FCA2E7F2EEEC}"/>
              </a:ext>
            </a:extLst>
          </p:cNvPr>
          <p:cNvSpPr>
            <a:spLocks noGrp="1"/>
          </p:cNvSpPr>
          <p:nvPr>
            <p:ph type="title"/>
          </p:nvPr>
        </p:nvSpPr>
        <p:spPr/>
        <p:txBody>
          <a:bodyPr vert="horz"/>
          <a:lstStyle/>
          <a:p>
            <a:r>
              <a:rPr lang="en-GB" dirty="0">
                <a:latin typeface="Book Antiqua" panose="02040602050305030304" pitchFamily="18" charset="0"/>
              </a:rPr>
              <a:t>Conclusion: Research Questions - Revisited</a:t>
            </a:r>
          </a:p>
        </p:txBody>
      </p:sp>
      <p:sp>
        <p:nvSpPr>
          <p:cNvPr id="4" name="Date Placeholder 3">
            <a:extLst>
              <a:ext uri="{FF2B5EF4-FFF2-40B4-BE49-F238E27FC236}">
                <a16:creationId xmlns:a16="http://schemas.microsoft.com/office/drawing/2014/main" id="{C46C4B98-CD40-79D2-E02A-5BE453B634DE}"/>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F48D3B6D-438C-EB26-1481-B92E22F70DC8}"/>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30</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0484C93E-897B-5163-C314-EF8853D2E3E5}"/>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graphicFrame>
        <p:nvGraphicFramePr>
          <p:cNvPr id="8" name="Diagram 7">
            <a:extLst>
              <a:ext uri="{FF2B5EF4-FFF2-40B4-BE49-F238E27FC236}">
                <a16:creationId xmlns:a16="http://schemas.microsoft.com/office/drawing/2014/main" id="{D824C3D0-E64E-5D5A-4D70-547E611E7068}"/>
              </a:ext>
            </a:extLst>
          </p:cNvPr>
          <p:cNvGraphicFramePr/>
          <p:nvPr>
            <p:extLst>
              <p:ext uri="{D42A27DB-BD31-4B8C-83A1-F6EECF244321}">
                <p14:modId xmlns:p14="http://schemas.microsoft.com/office/powerpoint/2010/main" val="3417710184"/>
              </p:ext>
            </p:extLst>
          </p:nvPr>
        </p:nvGraphicFramePr>
        <p:xfrm>
          <a:off x="332903" y="1249859"/>
          <a:ext cx="11192348" cy="114899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9" name="Diagram 8">
            <a:extLst>
              <a:ext uri="{FF2B5EF4-FFF2-40B4-BE49-F238E27FC236}">
                <a16:creationId xmlns:a16="http://schemas.microsoft.com/office/drawing/2014/main" id="{531C0B53-6177-93CB-CABE-32D05E4CFF83}"/>
              </a:ext>
            </a:extLst>
          </p:cNvPr>
          <p:cNvGraphicFramePr/>
          <p:nvPr>
            <p:extLst>
              <p:ext uri="{D42A27DB-BD31-4B8C-83A1-F6EECF244321}">
                <p14:modId xmlns:p14="http://schemas.microsoft.com/office/powerpoint/2010/main" val="3640550143"/>
              </p:ext>
            </p:extLst>
          </p:nvPr>
        </p:nvGraphicFramePr>
        <p:xfrm>
          <a:off x="332903" y="4860843"/>
          <a:ext cx="11192348" cy="1148993"/>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0" name="Diagram 9">
            <a:extLst>
              <a:ext uri="{FF2B5EF4-FFF2-40B4-BE49-F238E27FC236}">
                <a16:creationId xmlns:a16="http://schemas.microsoft.com/office/drawing/2014/main" id="{3F611A07-DA75-09CB-9563-F8D027597DE8}"/>
              </a:ext>
            </a:extLst>
          </p:cNvPr>
          <p:cNvGraphicFramePr/>
          <p:nvPr>
            <p:extLst>
              <p:ext uri="{D42A27DB-BD31-4B8C-83A1-F6EECF244321}">
                <p14:modId xmlns:p14="http://schemas.microsoft.com/office/powerpoint/2010/main" val="50919772"/>
              </p:ext>
            </p:extLst>
          </p:nvPr>
        </p:nvGraphicFramePr>
        <p:xfrm>
          <a:off x="332903" y="2455075"/>
          <a:ext cx="11192348" cy="1148993"/>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12" name="Diagram 11">
            <a:extLst>
              <a:ext uri="{FF2B5EF4-FFF2-40B4-BE49-F238E27FC236}">
                <a16:creationId xmlns:a16="http://schemas.microsoft.com/office/drawing/2014/main" id="{AF6C5565-A2DB-C5B0-8640-8C7041F4072E}"/>
              </a:ext>
            </a:extLst>
          </p:cNvPr>
          <p:cNvGraphicFramePr/>
          <p:nvPr>
            <p:extLst>
              <p:ext uri="{D42A27DB-BD31-4B8C-83A1-F6EECF244321}">
                <p14:modId xmlns:p14="http://schemas.microsoft.com/office/powerpoint/2010/main" val="2163819743"/>
              </p:ext>
            </p:extLst>
          </p:nvPr>
        </p:nvGraphicFramePr>
        <p:xfrm>
          <a:off x="332903" y="3660291"/>
          <a:ext cx="11192348" cy="1148993"/>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Tree>
    <p:extLst>
      <p:ext uri="{BB962C8B-B14F-4D97-AF65-F5344CB8AC3E}">
        <p14:creationId xmlns:p14="http://schemas.microsoft.com/office/powerpoint/2010/main" val="1951743749"/>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EB2DB-E5FF-1440-56A2-4C4F4006901A}"/>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8B9663D9-F77E-FB56-3E35-CC245DD2C65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8B9663D9-F77E-FB56-3E35-CC245DD2C6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01E1F3E4-BC96-C181-F870-B9DFD138BEF1}"/>
              </a:ext>
            </a:extLst>
          </p:cNvPr>
          <p:cNvSpPr>
            <a:spLocks noGrp="1"/>
          </p:cNvSpPr>
          <p:nvPr>
            <p:ph type="title"/>
          </p:nvPr>
        </p:nvSpPr>
        <p:spPr/>
        <p:txBody>
          <a:bodyPr vert="horz"/>
          <a:lstStyle/>
          <a:p>
            <a:r>
              <a:rPr lang="en-GB" dirty="0">
                <a:latin typeface="Book Antiqua" panose="02040602050305030304" pitchFamily="18" charset="0"/>
              </a:rPr>
              <a:t>Conclusion</a:t>
            </a:r>
          </a:p>
        </p:txBody>
      </p:sp>
      <p:sp>
        <p:nvSpPr>
          <p:cNvPr id="4" name="Date Placeholder 3">
            <a:extLst>
              <a:ext uri="{FF2B5EF4-FFF2-40B4-BE49-F238E27FC236}">
                <a16:creationId xmlns:a16="http://schemas.microsoft.com/office/drawing/2014/main" id="{049E5357-8AE2-CA8B-17B0-F3D17451AA0E}"/>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CBAB76E7-9193-D610-904E-D54EF9A7DB2C}"/>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31</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C7BC4EA9-3893-9269-1E94-CB744FA42616}"/>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graphicFrame>
        <p:nvGraphicFramePr>
          <p:cNvPr id="11" name="Diagram 10">
            <a:extLst>
              <a:ext uri="{FF2B5EF4-FFF2-40B4-BE49-F238E27FC236}">
                <a16:creationId xmlns:a16="http://schemas.microsoft.com/office/drawing/2014/main" id="{4279A80E-4972-7B46-256E-915E1E1B88F3}"/>
              </a:ext>
            </a:extLst>
          </p:cNvPr>
          <p:cNvGraphicFramePr/>
          <p:nvPr>
            <p:extLst>
              <p:ext uri="{D42A27DB-BD31-4B8C-83A1-F6EECF244321}">
                <p14:modId xmlns:p14="http://schemas.microsoft.com/office/powerpoint/2010/main" val="311887249"/>
              </p:ext>
            </p:extLst>
          </p:nvPr>
        </p:nvGraphicFramePr>
        <p:xfrm>
          <a:off x="332903" y="1260589"/>
          <a:ext cx="11192348" cy="5540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9" name="Diagram 18">
            <a:extLst>
              <a:ext uri="{FF2B5EF4-FFF2-40B4-BE49-F238E27FC236}">
                <a16:creationId xmlns:a16="http://schemas.microsoft.com/office/drawing/2014/main" id="{130A5DC0-6B8C-A398-8B7F-B5814589E78B}"/>
              </a:ext>
            </a:extLst>
          </p:cNvPr>
          <p:cNvGraphicFramePr/>
          <p:nvPr>
            <p:extLst>
              <p:ext uri="{D42A27DB-BD31-4B8C-83A1-F6EECF244321}">
                <p14:modId xmlns:p14="http://schemas.microsoft.com/office/powerpoint/2010/main" val="433765435"/>
              </p:ext>
            </p:extLst>
          </p:nvPr>
        </p:nvGraphicFramePr>
        <p:xfrm>
          <a:off x="332903" y="3582484"/>
          <a:ext cx="11192348" cy="55402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5" name="Diagram 4">
            <a:extLst>
              <a:ext uri="{FF2B5EF4-FFF2-40B4-BE49-F238E27FC236}">
                <a16:creationId xmlns:a16="http://schemas.microsoft.com/office/drawing/2014/main" id="{953EE97F-E04C-F39C-4C79-12D6B52AA5C5}"/>
              </a:ext>
            </a:extLst>
          </p:cNvPr>
          <p:cNvGraphicFramePr/>
          <p:nvPr>
            <p:extLst>
              <p:ext uri="{D42A27DB-BD31-4B8C-83A1-F6EECF244321}">
                <p14:modId xmlns:p14="http://schemas.microsoft.com/office/powerpoint/2010/main" val="546081686"/>
              </p:ext>
            </p:extLst>
          </p:nvPr>
        </p:nvGraphicFramePr>
        <p:xfrm>
          <a:off x="332903" y="2034554"/>
          <a:ext cx="11192348" cy="55402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7" name="Diagram 6">
            <a:extLst>
              <a:ext uri="{FF2B5EF4-FFF2-40B4-BE49-F238E27FC236}">
                <a16:creationId xmlns:a16="http://schemas.microsoft.com/office/drawing/2014/main" id="{B4E53BFB-F7DF-B300-F61F-4C5C620DAE44}"/>
              </a:ext>
            </a:extLst>
          </p:cNvPr>
          <p:cNvGraphicFramePr/>
          <p:nvPr>
            <p:extLst>
              <p:ext uri="{D42A27DB-BD31-4B8C-83A1-F6EECF244321}">
                <p14:modId xmlns:p14="http://schemas.microsoft.com/office/powerpoint/2010/main" val="1204236546"/>
              </p:ext>
            </p:extLst>
          </p:nvPr>
        </p:nvGraphicFramePr>
        <p:xfrm>
          <a:off x="332903" y="2808519"/>
          <a:ext cx="11192348" cy="554028"/>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graphicFrame>
        <p:nvGraphicFramePr>
          <p:cNvPr id="8" name="Diagram 7">
            <a:extLst>
              <a:ext uri="{FF2B5EF4-FFF2-40B4-BE49-F238E27FC236}">
                <a16:creationId xmlns:a16="http://schemas.microsoft.com/office/drawing/2014/main" id="{C3CBCDF8-7004-511E-24EF-89471C20BE1B}"/>
              </a:ext>
            </a:extLst>
          </p:cNvPr>
          <p:cNvGraphicFramePr/>
          <p:nvPr>
            <p:extLst>
              <p:ext uri="{D42A27DB-BD31-4B8C-83A1-F6EECF244321}">
                <p14:modId xmlns:p14="http://schemas.microsoft.com/office/powerpoint/2010/main" val="962004658"/>
              </p:ext>
            </p:extLst>
          </p:nvPr>
        </p:nvGraphicFramePr>
        <p:xfrm>
          <a:off x="332903" y="4356449"/>
          <a:ext cx="11192348" cy="554028"/>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spTree>
    <p:extLst>
      <p:ext uri="{BB962C8B-B14F-4D97-AF65-F5344CB8AC3E}">
        <p14:creationId xmlns:p14="http://schemas.microsoft.com/office/powerpoint/2010/main" val="39135864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Graphic spid="5" grpId="0">
        <p:bldAsOne/>
      </p:bldGraphic>
      <p:bldGraphic spid="7" grpId="0">
        <p:bldAsOne/>
      </p:bldGraphic>
      <p:bldGraphic spid="8"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111CA-F3BD-8760-A98A-99EEDF2E6A80}"/>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2DE01625-AA52-3A60-B04D-91EB7E835246}"/>
              </a:ext>
            </a:extLst>
          </p:cNvPr>
          <p:cNvSpPr/>
          <p:nvPr/>
        </p:nvSpPr>
        <p:spPr bwMode="auto">
          <a:xfrm>
            <a:off x="0" y="5733257"/>
            <a:ext cx="12192000" cy="504056"/>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a:extLst>
              <a:ext uri="{FF2B5EF4-FFF2-40B4-BE49-F238E27FC236}">
                <a16:creationId xmlns:a16="http://schemas.microsoft.com/office/drawing/2014/main" id="{7C26023F-1EE0-D629-1C63-3343C3F66DE9}"/>
              </a:ext>
            </a:extLst>
          </p:cNvPr>
          <p:cNvSpPr>
            <a:spLocks noGrp="1"/>
          </p:cNvSpPr>
          <p:nvPr>
            <p:ph idx="1"/>
          </p:nvPr>
        </p:nvSpPr>
        <p:spPr/>
        <p:txBody>
          <a:bodyPr>
            <a:normAutofit lnSpcReduction="10000"/>
          </a:bodyPr>
          <a:lstStyle/>
          <a:p>
            <a:pPr marL="514350" indent="-514350">
              <a:buFont typeface="+mj-lt"/>
              <a:buAutoNum type="arabicPeriod"/>
            </a:pPr>
            <a:r>
              <a:rPr lang="en-US" sz="2400" dirty="0">
                <a:latin typeface="Book Antiqua" panose="02040602050305030304" pitchFamily="18" charset="0"/>
              </a:rPr>
              <a:t>Background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Datasets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Results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Conclusion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Limitations and Future Work</a:t>
            </a:r>
          </a:p>
          <a:p>
            <a:pPr marL="514350" indent="-514350">
              <a:buFont typeface="+mj-lt"/>
              <a:buAutoNum type="arabicPeriod"/>
            </a:pPr>
            <a:endParaRPr lang="en-US" sz="2400" dirty="0">
              <a:latin typeface="Book Antiqua" panose="02040602050305030304" pitchFamily="18" charset="0"/>
            </a:endParaRPr>
          </a:p>
        </p:txBody>
      </p:sp>
      <p:sp>
        <p:nvSpPr>
          <p:cNvPr id="2" name="Titel 1">
            <a:extLst>
              <a:ext uri="{FF2B5EF4-FFF2-40B4-BE49-F238E27FC236}">
                <a16:creationId xmlns:a16="http://schemas.microsoft.com/office/drawing/2014/main" id="{80FA045E-F9B5-3D10-76B8-EAE0E2D56600}"/>
              </a:ext>
            </a:extLst>
          </p:cNvPr>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a:extLst>
              <a:ext uri="{FF2B5EF4-FFF2-40B4-BE49-F238E27FC236}">
                <a16:creationId xmlns:a16="http://schemas.microsoft.com/office/drawing/2014/main" id="{7D81EEC3-725C-4BDA-7070-C4089F7BEC3A}"/>
              </a:ext>
            </a:extLst>
          </p:cNvPr>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a:extLst>
              <a:ext uri="{FF2B5EF4-FFF2-40B4-BE49-F238E27FC236}">
                <a16:creationId xmlns:a16="http://schemas.microsoft.com/office/drawing/2014/main" id="{7D6F2962-0C0D-7579-C24A-ACD2682D510A}"/>
              </a:ext>
            </a:extLst>
          </p:cNvPr>
          <p:cNvSpPr>
            <a:spLocks noGrp="1"/>
          </p:cNvSpPr>
          <p:nvPr>
            <p:ph type="ftr" sz="quarter" idx="11"/>
          </p:nvPr>
        </p:nvSpPr>
        <p:spPr/>
        <p:txBody>
          <a:bodyPr/>
          <a:lstStyle/>
          <a:p>
            <a:r>
              <a:rPr lang="en-US" dirty="0">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6" name="Foliennummernplatzhalter 5">
            <a:extLst>
              <a:ext uri="{FF2B5EF4-FFF2-40B4-BE49-F238E27FC236}">
                <a16:creationId xmlns:a16="http://schemas.microsoft.com/office/drawing/2014/main" id="{772B1A44-659D-A6AE-51B0-DA7E0918CD96}"/>
              </a:ext>
            </a:extLst>
          </p:cNvPr>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32</a:t>
            </a:fld>
            <a:endParaRPr lang="de-DE" dirty="0">
              <a:latin typeface="Book Antiqua" panose="02040602050305030304" pitchFamily="18" charset="0"/>
            </a:endParaRPr>
          </a:p>
        </p:txBody>
      </p:sp>
    </p:spTree>
    <p:extLst>
      <p:ext uri="{BB962C8B-B14F-4D97-AF65-F5344CB8AC3E}">
        <p14:creationId xmlns:p14="http://schemas.microsoft.com/office/powerpoint/2010/main" val="3598108187"/>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A174F-4FDC-A9B5-5CA6-3DEAFFED4EA4}"/>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CFE7BD43-CFD9-C764-ADE9-597CDD41B49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CFE7BD43-CFD9-C764-ADE9-597CDD41B4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D7F9ED4-4272-3E96-9A4E-BF2DFA27CFC0}"/>
              </a:ext>
            </a:extLst>
          </p:cNvPr>
          <p:cNvSpPr>
            <a:spLocks noGrp="1"/>
          </p:cNvSpPr>
          <p:nvPr>
            <p:ph type="title"/>
          </p:nvPr>
        </p:nvSpPr>
        <p:spPr/>
        <p:txBody>
          <a:bodyPr vert="horz"/>
          <a:lstStyle/>
          <a:p>
            <a:r>
              <a:rPr lang="en-GB" dirty="0">
                <a:latin typeface="Book Antiqua" panose="02040602050305030304" pitchFamily="18" charset="0"/>
              </a:rPr>
              <a:t>Limitations and Future Work</a:t>
            </a:r>
          </a:p>
        </p:txBody>
      </p:sp>
      <p:sp>
        <p:nvSpPr>
          <p:cNvPr id="4" name="Date Placeholder 3">
            <a:extLst>
              <a:ext uri="{FF2B5EF4-FFF2-40B4-BE49-F238E27FC236}">
                <a16:creationId xmlns:a16="http://schemas.microsoft.com/office/drawing/2014/main" id="{995C7C60-4E5A-C4D8-68C3-F184C7A10A48}"/>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7997E5D0-7AB0-3E2D-72CE-B87B7700B61E}"/>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33</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A377E778-714B-A22A-7BD4-E940D5A4E666}"/>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graphicFrame>
        <p:nvGraphicFramePr>
          <p:cNvPr id="11" name="Diagram 10">
            <a:extLst>
              <a:ext uri="{FF2B5EF4-FFF2-40B4-BE49-F238E27FC236}">
                <a16:creationId xmlns:a16="http://schemas.microsoft.com/office/drawing/2014/main" id="{747F2281-A63D-9D57-FEDB-DCBFDABEFE32}"/>
              </a:ext>
            </a:extLst>
          </p:cNvPr>
          <p:cNvGraphicFramePr/>
          <p:nvPr>
            <p:extLst>
              <p:ext uri="{D42A27DB-BD31-4B8C-83A1-F6EECF244321}">
                <p14:modId xmlns:p14="http://schemas.microsoft.com/office/powerpoint/2010/main" val="3639129537"/>
              </p:ext>
            </p:extLst>
          </p:nvPr>
        </p:nvGraphicFramePr>
        <p:xfrm>
          <a:off x="332903" y="1053296"/>
          <a:ext cx="5761567" cy="551634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9" name="Diagram 8">
            <a:extLst>
              <a:ext uri="{FF2B5EF4-FFF2-40B4-BE49-F238E27FC236}">
                <a16:creationId xmlns:a16="http://schemas.microsoft.com/office/drawing/2014/main" id="{C2E717AB-F187-F5B0-360B-3F9B946B49CF}"/>
              </a:ext>
            </a:extLst>
          </p:cNvPr>
          <p:cNvGraphicFramePr/>
          <p:nvPr>
            <p:extLst>
              <p:ext uri="{D42A27DB-BD31-4B8C-83A1-F6EECF244321}">
                <p14:modId xmlns:p14="http://schemas.microsoft.com/office/powerpoint/2010/main" val="1663454587"/>
              </p:ext>
            </p:extLst>
          </p:nvPr>
        </p:nvGraphicFramePr>
        <p:xfrm>
          <a:off x="6096000" y="1052736"/>
          <a:ext cx="5761567" cy="551634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39429127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BDC29-AFD8-475B-E70F-5524C8CD8E06}"/>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06465E8C-7A88-E174-8A10-08E6E972B246}"/>
              </a:ext>
            </a:extLst>
          </p:cNvPr>
          <p:cNvSpPr/>
          <p:nvPr/>
        </p:nvSpPr>
        <p:spPr bwMode="auto">
          <a:xfrm>
            <a:off x="-1530" y="2924944"/>
            <a:ext cx="12193530" cy="792087"/>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nchor="ctr"/>
          <a:lstStyle/>
          <a:p>
            <a:pPr algn="ctr" eaLnBrk="0" hangingPunct="0">
              <a:defRPr/>
            </a:pPr>
            <a:r>
              <a:rPr lang="en-US" sz="2400" dirty="0">
                <a:solidFill>
                  <a:schemeClr val="tx1"/>
                </a:solidFill>
                <a:latin typeface="Book Antiqua" panose="02040602050305030304" pitchFamily="18" charset="0"/>
              </a:rPr>
              <a:t>Thank You for your Attention!</a:t>
            </a:r>
          </a:p>
        </p:txBody>
      </p:sp>
      <p:sp>
        <p:nvSpPr>
          <p:cNvPr id="6" name="Foliennummernplatzhalter 5">
            <a:extLst>
              <a:ext uri="{FF2B5EF4-FFF2-40B4-BE49-F238E27FC236}">
                <a16:creationId xmlns:a16="http://schemas.microsoft.com/office/drawing/2014/main" id="{86DF2648-F5DD-5A8A-F895-B7B64A5394E3}"/>
              </a:ext>
            </a:extLst>
          </p:cNvPr>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34</a:t>
            </a:fld>
            <a:endParaRPr lang="de-DE" dirty="0">
              <a:latin typeface="Book Antiqua" panose="02040602050305030304" pitchFamily="18" charset="0"/>
            </a:endParaRPr>
          </a:p>
        </p:txBody>
      </p:sp>
      <p:pic>
        <p:nvPicPr>
          <p:cNvPr id="3" name="Picture 2" descr="A question mark and light bulb in speech bubbles&#10;&#10;AI-generated content may be incorrect.">
            <a:extLst>
              <a:ext uri="{FF2B5EF4-FFF2-40B4-BE49-F238E27FC236}">
                <a16:creationId xmlns:a16="http://schemas.microsoft.com/office/drawing/2014/main" id="{3181DBE2-0907-002E-45C1-405CCE0330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33" y="4348116"/>
            <a:ext cx="2222500" cy="2222500"/>
          </a:xfrm>
          <a:prstGeom prst="rect">
            <a:avLst/>
          </a:prstGeom>
        </p:spPr>
      </p:pic>
    </p:spTree>
    <p:extLst>
      <p:ext uri="{BB962C8B-B14F-4D97-AF65-F5344CB8AC3E}">
        <p14:creationId xmlns:p14="http://schemas.microsoft.com/office/powerpoint/2010/main" val="3359722677"/>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dirty="0"/>
              <a:t>Mehul Raj Kumawat</a:t>
            </a:r>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a:t>matthes@in.tum.de</a:t>
            </a:r>
            <a:endParaRPr lang="en-AU" dirty="0"/>
          </a:p>
        </p:txBody>
      </p:sp>
      <p:sp>
        <p:nvSpPr>
          <p:cNvPr id="21" name="Inhaltsplatzhalter 20"/>
          <p:cNvSpPr>
            <a:spLocks noGrp="1"/>
          </p:cNvSpPr>
          <p:nvPr>
            <p:ph sz="quarter" idx="18"/>
          </p:nvPr>
        </p:nvSpPr>
        <p:spPr>
          <a:xfrm>
            <a:off x="1131394" y="3741434"/>
            <a:ext cx="2502054" cy="211455"/>
          </a:xfrm>
        </p:spPr>
        <p:txBody>
          <a:bodyPr/>
          <a:lstStyle/>
          <a:p>
            <a:r>
              <a:rPr lang="en-AU" dirty="0"/>
              <a:t> Data Engineering and Analytics</a:t>
            </a:r>
          </a:p>
        </p:txBody>
      </p:sp>
    </p:spTree>
    <p:extLst>
      <p:ext uri="{BB962C8B-B14F-4D97-AF65-F5344CB8AC3E}">
        <p14:creationId xmlns:p14="http://schemas.microsoft.com/office/powerpoint/2010/main" val="16276200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B4AE16-B488-CF1E-1625-0583C35F4CD7}"/>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4B501248-6BF0-7DBE-2533-5728B07A0DA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BC0E089A-9738-8EF0-BACC-B57E2465CC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537E629-3A66-C5A7-4F31-4BC726F9435B}"/>
              </a:ext>
            </a:extLst>
          </p:cNvPr>
          <p:cNvSpPr>
            <a:spLocks noGrp="1"/>
          </p:cNvSpPr>
          <p:nvPr>
            <p:ph type="title"/>
          </p:nvPr>
        </p:nvSpPr>
        <p:spPr/>
        <p:txBody>
          <a:bodyPr vert="horz"/>
          <a:lstStyle/>
          <a:p>
            <a:r>
              <a:rPr lang="en-GB" dirty="0">
                <a:latin typeface="Book Antiqua" panose="02040602050305030304" pitchFamily="18" charset="0"/>
              </a:rPr>
              <a:t>Appendix: Perplexity Scores for all PEFTs on all Datasets</a:t>
            </a:r>
          </a:p>
        </p:txBody>
      </p:sp>
      <p:sp>
        <p:nvSpPr>
          <p:cNvPr id="4" name="Date Placeholder 3">
            <a:extLst>
              <a:ext uri="{FF2B5EF4-FFF2-40B4-BE49-F238E27FC236}">
                <a16:creationId xmlns:a16="http://schemas.microsoft.com/office/drawing/2014/main" id="{EB3EF500-67C2-1B6A-B433-6AAA7BECC588}"/>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C5A2A3B5-602F-483A-1537-D951E74F63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36</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72E5BCBD-4413-7F4A-9DF1-3D1B1D864D04}"/>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2141C946-CF24-C185-E658-2579628DC674}"/>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7" name="Picture 6">
            <a:extLst>
              <a:ext uri="{FF2B5EF4-FFF2-40B4-BE49-F238E27FC236}">
                <a16:creationId xmlns:a16="http://schemas.microsoft.com/office/drawing/2014/main" id="{F871770E-8B81-D6CD-E0B2-11F893EE7F9D}"/>
              </a:ext>
            </a:extLst>
          </p:cNvPr>
          <p:cNvPicPr>
            <a:picLocks noChangeAspect="1"/>
          </p:cNvPicPr>
          <p:nvPr/>
        </p:nvPicPr>
        <p:blipFill>
          <a:blip r:embed="rId6"/>
          <a:stretch>
            <a:fillRect/>
          </a:stretch>
        </p:blipFill>
        <p:spPr>
          <a:xfrm>
            <a:off x="1372555" y="1172012"/>
            <a:ext cx="9443830" cy="4988690"/>
          </a:xfrm>
          <a:prstGeom prst="rect">
            <a:avLst/>
          </a:prstGeom>
        </p:spPr>
      </p:pic>
    </p:spTree>
    <p:extLst>
      <p:ext uri="{BB962C8B-B14F-4D97-AF65-F5344CB8AC3E}">
        <p14:creationId xmlns:p14="http://schemas.microsoft.com/office/powerpoint/2010/main" val="756347356"/>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9C6B0-8775-D945-292B-C32F90E9A678}"/>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6F7F69EC-25FD-6F0F-9588-B77CDD26991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4B501248-6BF0-7DBE-2533-5728B07A0DA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97E27AA-43EB-8E0C-9723-6018CCFB99F9}"/>
              </a:ext>
            </a:extLst>
          </p:cNvPr>
          <p:cNvSpPr>
            <a:spLocks noGrp="1"/>
          </p:cNvSpPr>
          <p:nvPr>
            <p:ph type="title"/>
          </p:nvPr>
        </p:nvSpPr>
        <p:spPr/>
        <p:txBody>
          <a:bodyPr vert="horz"/>
          <a:lstStyle/>
          <a:p>
            <a:r>
              <a:rPr lang="en-GB" dirty="0">
                <a:latin typeface="Book Antiqua" panose="02040602050305030304" pitchFamily="18" charset="0"/>
              </a:rPr>
              <a:t>Appendix: Borda Count Method</a:t>
            </a:r>
          </a:p>
        </p:txBody>
      </p:sp>
      <p:sp>
        <p:nvSpPr>
          <p:cNvPr id="4" name="Date Placeholder 3">
            <a:extLst>
              <a:ext uri="{FF2B5EF4-FFF2-40B4-BE49-F238E27FC236}">
                <a16:creationId xmlns:a16="http://schemas.microsoft.com/office/drawing/2014/main" id="{D7B4576E-6BFC-32FA-4498-2807A1D5672D}"/>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95B32989-AC19-CCE2-0568-DFAB08F15EC5}"/>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37</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27BDCA52-63DB-BA0F-3B3B-37B955F73891}"/>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D934BC63-B9E8-9DC1-54EB-A856D65150F9}"/>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graphicFrame>
        <p:nvGraphicFramePr>
          <p:cNvPr id="8" name="Diagram 7">
            <a:extLst>
              <a:ext uri="{FF2B5EF4-FFF2-40B4-BE49-F238E27FC236}">
                <a16:creationId xmlns:a16="http://schemas.microsoft.com/office/drawing/2014/main" id="{FB469614-8800-FA5D-A3C1-DE2D2A3C308A}"/>
              </a:ext>
            </a:extLst>
          </p:cNvPr>
          <p:cNvGraphicFramePr/>
          <p:nvPr>
            <p:extLst>
              <p:ext uri="{D42A27DB-BD31-4B8C-83A1-F6EECF244321}">
                <p14:modId xmlns:p14="http://schemas.microsoft.com/office/powerpoint/2010/main" val="1886045184"/>
              </p:ext>
            </p:extLst>
          </p:nvPr>
        </p:nvGraphicFramePr>
        <p:xfrm>
          <a:off x="328597" y="1791636"/>
          <a:ext cx="11528970" cy="327472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Date Placeholder 3">
            <a:extLst>
              <a:ext uri="{FF2B5EF4-FFF2-40B4-BE49-F238E27FC236}">
                <a16:creationId xmlns:a16="http://schemas.microsoft.com/office/drawing/2014/main" id="{89186884-F541-D25E-D4BB-6E3B4F10DA93}"/>
              </a:ext>
            </a:extLst>
          </p:cNvPr>
          <p:cNvSpPr txBox="1">
            <a:spLocks/>
          </p:cNvSpPr>
          <p:nvPr/>
        </p:nvSpPr>
        <p:spPr bwMode="auto">
          <a:xfrm>
            <a:off x="5735960" y="6179271"/>
            <a:ext cx="5955449" cy="421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hlinkClick r:id="rId11"/>
              </a:rPr>
              <a:t>https://</a:t>
            </a:r>
            <a:r>
              <a:rPr lang="en-IN" dirty="0" err="1">
                <a:hlinkClick r:id="rId11"/>
              </a:rPr>
              <a:t>en.wikipedia.org</a:t>
            </a:r>
            <a:r>
              <a:rPr lang="en-IN" dirty="0">
                <a:hlinkClick r:id="rId11"/>
              </a:rPr>
              <a:t>/wiki/</a:t>
            </a:r>
            <a:r>
              <a:rPr lang="en-IN" dirty="0" err="1">
                <a:hlinkClick r:id="rId11"/>
              </a:rPr>
              <a:t>Borda_count</a:t>
            </a:r>
            <a:endParaRPr lang="en-IN" dirty="0"/>
          </a:p>
        </p:txBody>
      </p:sp>
    </p:spTree>
    <p:extLst>
      <p:ext uri="{BB962C8B-B14F-4D97-AF65-F5344CB8AC3E}">
        <p14:creationId xmlns:p14="http://schemas.microsoft.com/office/powerpoint/2010/main" val="1114356495"/>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762684-7FDE-D485-D43D-C80FF79652FA}"/>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BC0E089A-9738-8EF0-BACC-B57E2465CCF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2937BB4F-A803-AE8F-4105-BAE87F3015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CD1FD26-73D9-0D8E-2585-6780B263D773}"/>
              </a:ext>
            </a:extLst>
          </p:cNvPr>
          <p:cNvSpPr>
            <a:spLocks noGrp="1"/>
          </p:cNvSpPr>
          <p:nvPr>
            <p:ph type="title"/>
          </p:nvPr>
        </p:nvSpPr>
        <p:spPr/>
        <p:txBody>
          <a:bodyPr vert="horz"/>
          <a:lstStyle/>
          <a:p>
            <a:r>
              <a:rPr lang="en-GB" dirty="0">
                <a:latin typeface="Book Antiqua" panose="02040602050305030304" pitchFamily="18" charset="0"/>
              </a:rPr>
              <a:t>Appendix: HVD Scientific – Single Adapters</a:t>
            </a:r>
          </a:p>
        </p:txBody>
      </p:sp>
      <p:sp>
        <p:nvSpPr>
          <p:cNvPr id="4" name="Date Placeholder 3">
            <a:extLst>
              <a:ext uri="{FF2B5EF4-FFF2-40B4-BE49-F238E27FC236}">
                <a16:creationId xmlns:a16="http://schemas.microsoft.com/office/drawing/2014/main" id="{B6703D8E-5F91-7EA1-B62B-2B0A6297E68C}"/>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87DF4D3A-7119-BF29-302D-1ED3B7726DBE}"/>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38</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038FA40B-7A7C-5A55-F05A-ED2C2AFEF0C0}"/>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B73568E5-9F9D-08DA-E91E-8451F11DA3BB}"/>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11" name="Picture 10">
            <a:extLst>
              <a:ext uri="{FF2B5EF4-FFF2-40B4-BE49-F238E27FC236}">
                <a16:creationId xmlns:a16="http://schemas.microsoft.com/office/drawing/2014/main" id="{B0A9E566-C951-B4B2-3F28-87DD136276FA}"/>
              </a:ext>
            </a:extLst>
          </p:cNvPr>
          <p:cNvPicPr>
            <a:picLocks noChangeAspect="1"/>
          </p:cNvPicPr>
          <p:nvPr/>
        </p:nvPicPr>
        <p:blipFill>
          <a:blip r:embed="rId6"/>
          <a:stretch>
            <a:fillRect/>
          </a:stretch>
        </p:blipFill>
        <p:spPr>
          <a:xfrm>
            <a:off x="1671516" y="1052736"/>
            <a:ext cx="8845907" cy="5422491"/>
          </a:xfrm>
          <a:prstGeom prst="rect">
            <a:avLst/>
          </a:prstGeom>
        </p:spPr>
      </p:pic>
    </p:spTree>
    <p:extLst>
      <p:ext uri="{BB962C8B-B14F-4D97-AF65-F5344CB8AC3E}">
        <p14:creationId xmlns:p14="http://schemas.microsoft.com/office/powerpoint/2010/main" val="1103228952"/>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CBE8C-B142-078E-CF46-6547DEF5D9A2}"/>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994ADF3-397A-90A4-B4D0-8C5DE913713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BC0E089A-9738-8EF0-BACC-B57E2465CC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0333BF0-60FE-6ADC-C994-84FEAF8610B9}"/>
              </a:ext>
            </a:extLst>
          </p:cNvPr>
          <p:cNvSpPr>
            <a:spLocks noGrp="1"/>
          </p:cNvSpPr>
          <p:nvPr>
            <p:ph type="title"/>
          </p:nvPr>
        </p:nvSpPr>
        <p:spPr/>
        <p:txBody>
          <a:bodyPr vert="horz"/>
          <a:lstStyle/>
          <a:p>
            <a:r>
              <a:rPr lang="en-GB" dirty="0">
                <a:latin typeface="Book Antiqua" panose="02040602050305030304" pitchFamily="18" charset="0"/>
              </a:rPr>
              <a:t>Appendix: HVD Scientific – Combined Adapters</a:t>
            </a:r>
          </a:p>
        </p:txBody>
      </p:sp>
      <p:sp>
        <p:nvSpPr>
          <p:cNvPr id="4" name="Date Placeholder 3">
            <a:extLst>
              <a:ext uri="{FF2B5EF4-FFF2-40B4-BE49-F238E27FC236}">
                <a16:creationId xmlns:a16="http://schemas.microsoft.com/office/drawing/2014/main" id="{A34FA60E-955F-C24E-36DD-317B3DE1438E}"/>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61D09B11-A8A7-953D-8116-CF1C9A278776}"/>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39</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1D898471-E877-E005-8F5F-8B68E355C2E1}"/>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77BA6B19-737D-D2B9-5EF5-625D93ECA65D}"/>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7" name="Picture 6">
            <a:extLst>
              <a:ext uri="{FF2B5EF4-FFF2-40B4-BE49-F238E27FC236}">
                <a16:creationId xmlns:a16="http://schemas.microsoft.com/office/drawing/2014/main" id="{476A7933-814E-6BBD-94F0-12E795324ABA}"/>
              </a:ext>
            </a:extLst>
          </p:cNvPr>
          <p:cNvPicPr>
            <a:picLocks noChangeAspect="1"/>
          </p:cNvPicPr>
          <p:nvPr/>
        </p:nvPicPr>
        <p:blipFill>
          <a:blip r:embed="rId6"/>
          <a:stretch>
            <a:fillRect/>
          </a:stretch>
        </p:blipFill>
        <p:spPr>
          <a:xfrm>
            <a:off x="1073491" y="1003612"/>
            <a:ext cx="10041958" cy="4850776"/>
          </a:xfrm>
          <a:prstGeom prst="rect">
            <a:avLst/>
          </a:prstGeom>
        </p:spPr>
      </p:pic>
    </p:spTree>
    <p:extLst>
      <p:ext uri="{BB962C8B-B14F-4D97-AF65-F5344CB8AC3E}">
        <p14:creationId xmlns:p14="http://schemas.microsoft.com/office/powerpoint/2010/main" val="9078192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kumimoji="0" lang="en-GB" sz="2400" b="0" i="0" u="none" strike="noStrike" kern="0" cap="none" spc="0" normalizeH="0" baseline="0" noProof="0" dirty="0">
                <a:ln>
                  <a:noFill/>
                </a:ln>
                <a:solidFill>
                  <a:srgbClr val="0065BD"/>
                </a:solidFill>
                <a:effectLst/>
                <a:uLnTx/>
                <a:uFillTx/>
                <a:latin typeface="Book Antiqua" panose="02040602050305030304" pitchFamily="18" charset="0"/>
                <a:ea typeface="+mj-ea"/>
                <a:cs typeface="Arial Unicode MS" pitchFamily="34" charset="-128"/>
              </a:rPr>
              <a:t>Background &amp; Motivation</a:t>
            </a:r>
            <a:endParaRPr lang="en-GB" dirty="0">
              <a:latin typeface="Book Antiqua" panose="02040602050305030304" pitchFamily="18" charset="0"/>
            </a:endParaRP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4</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graphicFrame>
        <p:nvGraphicFramePr>
          <p:cNvPr id="7" name="Diagram 6">
            <a:extLst>
              <a:ext uri="{FF2B5EF4-FFF2-40B4-BE49-F238E27FC236}">
                <a16:creationId xmlns:a16="http://schemas.microsoft.com/office/drawing/2014/main" id="{1282AEFF-DF85-1BE5-9869-8E00495C16A7}"/>
              </a:ext>
            </a:extLst>
          </p:cNvPr>
          <p:cNvGraphicFramePr/>
          <p:nvPr>
            <p:extLst>
              <p:ext uri="{D42A27DB-BD31-4B8C-83A1-F6EECF244321}">
                <p14:modId xmlns:p14="http://schemas.microsoft.com/office/powerpoint/2010/main" val="4239649894"/>
              </p:ext>
            </p:extLst>
          </p:nvPr>
        </p:nvGraphicFramePr>
        <p:xfrm>
          <a:off x="313514" y="2472809"/>
          <a:ext cx="7668850" cy="7207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9" name="Diagram 8">
            <a:extLst>
              <a:ext uri="{FF2B5EF4-FFF2-40B4-BE49-F238E27FC236}">
                <a16:creationId xmlns:a16="http://schemas.microsoft.com/office/drawing/2014/main" id="{19956378-9E4A-7384-72BB-437C5789CBF0}"/>
              </a:ext>
            </a:extLst>
          </p:cNvPr>
          <p:cNvGraphicFramePr/>
          <p:nvPr>
            <p:extLst>
              <p:ext uri="{D42A27DB-BD31-4B8C-83A1-F6EECF244321}">
                <p14:modId xmlns:p14="http://schemas.microsoft.com/office/powerpoint/2010/main" val="4134270562"/>
              </p:ext>
            </p:extLst>
          </p:nvPr>
        </p:nvGraphicFramePr>
        <p:xfrm>
          <a:off x="300875" y="1795237"/>
          <a:ext cx="7668851" cy="704259"/>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0" name="Diagram 9">
            <a:extLst>
              <a:ext uri="{FF2B5EF4-FFF2-40B4-BE49-F238E27FC236}">
                <a16:creationId xmlns:a16="http://schemas.microsoft.com/office/drawing/2014/main" id="{41C2EBC5-4266-476B-3C0A-207B2158C369}"/>
              </a:ext>
            </a:extLst>
          </p:cNvPr>
          <p:cNvGraphicFramePr/>
          <p:nvPr>
            <p:extLst>
              <p:ext uri="{D42A27DB-BD31-4B8C-83A1-F6EECF244321}">
                <p14:modId xmlns:p14="http://schemas.microsoft.com/office/powerpoint/2010/main" val="3841412446"/>
              </p:ext>
            </p:extLst>
          </p:nvPr>
        </p:nvGraphicFramePr>
        <p:xfrm>
          <a:off x="306493" y="3829784"/>
          <a:ext cx="7668851" cy="720725"/>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11" name="Picture 10" descr="A screenshot of a computer screen&#10;&#10;Description automatically generated">
            <a:extLst>
              <a:ext uri="{FF2B5EF4-FFF2-40B4-BE49-F238E27FC236}">
                <a16:creationId xmlns:a16="http://schemas.microsoft.com/office/drawing/2014/main" id="{FBE81F98-B7DB-65C7-879B-12C2CF14A1CF}"/>
              </a:ext>
            </a:extLst>
          </p:cNvPr>
          <p:cNvPicPr>
            <a:picLocks noChangeAspect="1"/>
          </p:cNvPicPr>
          <p:nvPr/>
        </p:nvPicPr>
        <p:blipFill>
          <a:blip r:embed="rId21">
            <a:extLst>
              <a:ext uri="{28A0092B-C50C-407E-A947-70E740481C1C}">
                <a14:useLocalDpi xmlns:a14="http://schemas.microsoft.com/office/drawing/2010/main" val="0"/>
              </a:ext>
            </a:extLst>
          </a:blip>
          <a:srcRect l="54914" t="38899" r="7056" b="16867"/>
          <a:stretch/>
        </p:blipFill>
        <p:spPr>
          <a:xfrm>
            <a:off x="8224212" y="2182842"/>
            <a:ext cx="3767490" cy="2169161"/>
          </a:xfrm>
          <a:prstGeom prst="rect">
            <a:avLst/>
          </a:prstGeom>
        </p:spPr>
      </p:pic>
      <p:sp>
        <p:nvSpPr>
          <p:cNvPr id="12" name="TextBox 11">
            <a:extLst>
              <a:ext uri="{FF2B5EF4-FFF2-40B4-BE49-F238E27FC236}">
                <a16:creationId xmlns:a16="http://schemas.microsoft.com/office/drawing/2014/main" id="{C118B12D-D694-BFE3-1525-A0CE7AEAFE24}"/>
              </a:ext>
            </a:extLst>
          </p:cNvPr>
          <p:cNvSpPr txBox="1"/>
          <p:nvPr/>
        </p:nvSpPr>
        <p:spPr>
          <a:xfrm>
            <a:off x="9696400" y="3321278"/>
            <a:ext cx="898367"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800" dirty="0">
                <a:latin typeface="Book Antiqua" panose="02040602050305030304" pitchFamily="18" charset="0"/>
              </a:rPr>
              <a:t>Summarization</a:t>
            </a:r>
          </a:p>
        </p:txBody>
      </p:sp>
      <p:graphicFrame>
        <p:nvGraphicFramePr>
          <p:cNvPr id="13" name="Diagram 12">
            <a:extLst>
              <a:ext uri="{FF2B5EF4-FFF2-40B4-BE49-F238E27FC236}">
                <a16:creationId xmlns:a16="http://schemas.microsoft.com/office/drawing/2014/main" id="{CE6BB874-23FF-8302-322F-E2DDF27778AB}"/>
              </a:ext>
            </a:extLst>
          </p:cNvPr>
          <p:cNvGraphicFramePr/>
          <p:nvPr>
            <p:extLst>
              <p:ext uri="{D42A27DB-BD31-4B8C-83A1-F6EECF244321}">
                <p14:modId xmlns:p14="http://schemas.microsoft.com/office/powerpoint/2010/main" val="2471495597"/>
              </p:ext>
            </p:extLst>
          </p:nvPr>
        </p:nvGraphicFramePr>
        <p:xfrm>
          <a:off x="326152" y="3177068"/>
          <a:ext cx="7668851" cy="561126"/>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
        <p:nvSpPr>
          <p:cNvPr id="16" name="Date Placeholder 3">
            <a:extLst>
              <a:ext uri="{FF2B5EF4-FFF2-40B4-BE49-F238E27FC236}">
                <a16:creationId xmlns:a16="http://schemas.microsoft.com/office/drawing/2014/main" id="{0D56F438-A5FF-1B87-EE26-D33A171630F1}"/>
              </a:ext>
            </a:extLst>
          </p:cNvPr>
          <p:cNvSpPr txBox="1">
            <a:spLocks/>
          </p:cNvSpPr>
          <p:nvPr/>
        </p:nvSpPr>
        <p:spPr bwMode="auto">
          <a:xfrm>
            <a:off x="5807968" y="5949280"/>
            <a:ext cx="5883441" cy="56545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effectLst/>
                <a:hlinkClick r:id="rId27"/>
              </a:rPr>
              <a:t>https://medium.com/@abstractive-health/extractive-vs-abstractive-summarization-in-healthcare-bfe7424eb586</a:t>
            </a:r>
            <a:endParaRPr lang="en-IN" dirty="0">
              <a:effectLst/>
            </a:endParaRPr>
          </a:p>
          <a:p>
            <a:pPr>
              <a:defRPr/>
            </a:pPr>
            <a:r>
              <a:rPr lang="en-IN" dirty="0"/>
              <a:t>Yu, T., Liu, Z., &amp; Fung, P. (2021). </a:t>
            </a:r>
            <a:r>
              <a:rPr lang="en-IN" dirty="0" err="1"/>
              <a:t>AdaptSum</a:t>
            </a:r>
            <a:r>
              <a:rPr lang="en-IN" dirty="0"/>
              <a:t>: Towards Low-Resource </a:t>
            </a:r>
          </a:p>
          <a:p>
            <a:pPr>
              <a:defRPr/>
            </a:pPr>
            <a:r>
              <a:rPr lang="en-IN" dirty="0"/>
              <a:t>Domain Adaptation for Abstractive Summarization. </a:t>
            </a:r>
            <a:r>
              <a:rPr lang="en-IN" i="1" dirty="0" err="1"/>
              <a:t>ArXiv</a:t>
            </a:r>
            <a:r>
              <a:rPr lang="en-IN" dirty="0"/>
              <a:t>. /abs/2103.11332</a:t>
            </a:r>
            <a:endParaRPr lang="de-DE" spc="-150" dirty="0">
              <a:latin typeface="Book Antiqua" panose="02040602050305030304" pitchFamily="18" charset="0"/>
            </a:endParaRPr>
          </a:p>
        </p:txBody>
      </p:sp>
    </p:spTree>
    <p:extLst>
      <p:ext uri="{BB962C8B-B14F-4D97-AF65-F5344CB8AC3E}">
        <p14:creationId xmlns:p14="http://schemas.microsoft.com/office/powerpoint/2010/main" val="26675451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10" grpId="0">
        <p:bldAsOne/>
      </p:bldGraphic>
      <p:bldP spid="12" grpId="0"/>
      <p:bldGraphic spid="13"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9EAB21-829D-AC55-23F5-C8B8929A2122}"/>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E0582A16-9178-2C90-ECE1-DAAE7750EA6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BC0E089A-9738-8EF0-BACC-B57E2465CC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53CB8D8-BD80-F5C9-C623-BB3709FD46FB}"/>
              </a:ext>
            </a:extLst>
          </p:cNvPr>
          <p:cNvSpPr>
            <a:spLocks noGrp="1"/>
          </p:cNvSpPr>
          <p:nvPr>
            <p:ph type="title"/>
          </p:nvPr>
        </p:nvSpPr>
        <p:spPr/>
        <p:txBody>
          <a:bodyPr vert="horz"/>
          <a:lstStyle/>
          <a:p>
            <a:r>
              <a:rPr lang="en-GB" dirty="0">
                <a:latin typeface="Book Antiqua" panose="02040602050305030304" pitchFamily="18" charset="0"/>
              </a:rPr>
              <a:t>Appendix: HVD Medical – Single Adapters</a:t>
            </a:r>
          </a:p>
        </p:txBody>
      </p:sp>
      <p:sp>
        <p:nvSpPr>
          <p:cNvPr id="4" name="Date Placeholder 3">
            <a:extLst>
              <a:ext uri="{FF2B5EF4-FFF2-40B4-BE49-F238E27FC236}">
                <a16:creationId xmlns:a16="http://schemas.microsoft.com/office/drawing/2014/main" id="{AA3E861D-E141-1FA8-8774-E1DBB802ED7F}"/>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BE038136-951A-D5DB-8508-300BC0BE17EB}"/>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40</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EA186A62-EFC6-96AD-C634-838ACE759783}"/>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F0351E02-5166-A416-69E3-BEFEE44BCF4E}"/>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7" name="Picture 6">
            <a:extLst>
              <a:ext uri="{FF2B5EF4-FFF2-40B4-BE49-F238E27FC236}">
                <a16:creationId xmlns:a16="http://schemas.microsoft.com/office/drawing/2014/main" id="{A367F993-9002-1DD8-B68D-39DECBD3ACB8}"/>
              </a:ext>
            </a:extLst>
          </p:cNvPr>
          <p:cNvPicPr>
            <a:picLocks noChangeAspect="1"/>
          </p:cNvPicPr>
          <p:nvPr/>
        </p:nvPicPr>
        <p:blipFill>
          <a:blip r:embed="rId6"/>
          <a:stretch>
            <a:fillRect/>
          </a:stretch>
        </p:blipFill>
        <p:spPr>
          <a:xfrm>
            <a:off x="2638086" y="982888"/>
            <a:ext cx="6912768" cy="5487253"/>
          </a:xfrm>
          <a:prstGeom prst="rect">
            <a:avLst/>
          </a:prstGeom>
        </p:spPr>
      </p:pic>
    </p:spTree>
    <p:extLst>
      <p:ext uri="{BB962C8B-B14F-4D97-AF65-F5344CB8AC3E}">
        <p14:creationId xmlns:p14="http://schemas.microsoft.com/office/powerpoint/2010/main" val="302705780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33BABF-3ECE-8161-CAE4-0663CA247FF4}"/>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33D84AB8-B94E-5D91-3853-99E8EB60C3C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D994ADF3-397A-90A4-B4D0-8C5DE91371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53DA6D3-6AE9-E431-4211-8F2A8AA8C708}"/>
              </a:ext>
            </a:extLst>
          </p:cNvPr>
          <p:cNvSpPr>
            <a:spLocks noGrp="1"/>
          </p:cNvSpPr>
          <p:nvPr>
            <p:ph type="title"/>
          </p:nvPr>
        </p:nvSpPr>
        <p:spPr/>
        <p:txBody>
          <a:bodyPr vert="horz"/>
          <a:lstStyle/>
          <a:p>
            <a:r>
              <a:rPr lang="en-GB" dirty="0">
                <a:latin typeface="Book Antiqua" panose="02040602050305030304" pitchFamily="18" charset="0"/>
              </a:rPr>
              <a:t>Appendix: HVD Medical – Combined Adapters</a:t>
            </a:r>
          </a:p>
        </p:txBody>
      </p:sp>
      <p:sp>
        <p:nvSpPr>
          <p:cNvPr id="4" name="Date Placeholder 3">
            <a:extLst>
              <a:ext uri="{FF2B5EF4-FFF2-40B4-BE49-F238E27FC236}">
                <a16:creationId xmlns:a16="http://schemas.microsoft.com/office/drawing/2014/main" id="{F19982A8-8BCD-59B3-4DFB-E397AE6982B7}"/>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A027ADF6-D6D2-98D4-C5E9-31B269586FBD}"/>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41</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137747E4-967B-0F23-8626-8DBBA50FFA7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D7F080A5-7EE3-2EDF-1975-C18CD4983866}"/>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8" name="Picture 7">
            <a:extLst>
              <a:ext uri="{FF2B5EF4-FFF2-40B4-BE49-F238E27FC236}">
                <a16:creationId xmlns:a16="http://schemas.microsoft.com/office/drawing/2014/main" id="{96D59CB1-F851-2F59-3E1C-1CA07F0BDF1D}"/>
              </a:ext>
            </a:extLst>
          </p:cNvPr>
          <p:cNvPicPr>
            <a:picLocks noChangeAspect="1"/>
          </p:cNvPicPr>
          <p:nvPr/>
        </p:nvPicPr>
        <p:blipFill>
          <a:blip r:embed="rId6"/>
          <a:stretch>
            <a:fillRect/>
          </a:stretch>
        </p:blipFill>
        <p:spPr>
          <a:xfrm>
            <a:off x="3020268" y="928488"/>
            <a:ext cx="6480720" cy="5785050"/>
          </a:xfrm>
          <a:prstGeom prst="rect">
            <a:avLst/>
          </a:prstGeom>
        </p:spPr>
      </p:pic>
    </p:spTree>
    <p:extLst>
      <p:ext uri="{BB962C8B-B14F-4D97-AF65-F5344CB8AC3E}">
        <p14:creationId xmlns:p14="http://schemas.microsoft.com/office/powerpoint/2010/main" val="348686964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007D14-F5B7-98B6-8537-333B196B76E0}"/>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BC23E1CB-C59A-C43F-5A70-EAAE4B8C895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E0582A16-9178-2C90-ECE1-DAAE7750EA6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3DF1A79-C258-E399-2727-6BA7105D7A95}"/>
              </a:ext>
            </a:extLst>
          </p:cNvPr>
          <p:cNvSpPr>
            <a:spLocks noGrp="1"/>
          </p:cNvSpPr>
          <p:nvPr>
            <p:ph type="title"/>
          </p:nvPr>
        </p:nvSpPr>
        <p:spPr/>
        <p:txBody>
          <a:bodyPr vert="horz"/>
          <a:lstStyle/>
          <a:p>
            <a:r>
              <a:rPr lang="en-GB" dirty="0">
                <a:latin typeface="Book Antiqua" panose="02040602050305030304" pitchFamily="18" charset="0"/>
              </a:rPr>
              <a:t>Appendix: HVD Legal – Single Adapters</a:t>
            </a:r>
          </a:p>
        </p:txBody>
      </p:sp>
      <p:sp>
        <p:nvSpPr>
          <p:cNvPr id="4" name="Date Placeholder 3">
            <a:extLst>
              <a:ext uri="{FF2B5EF4-FFF2-40B4-BE49-F238E27FC236}">
                <a16:creationId xmlns:a16="http://schemas.microsoft.com/office/drawing/2014/main" id="{80C8F0C0-6151-2205-9E0E-DBF2FCF382DF}"/>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D5CE1D15-9341-B24B-B8CA-C4A20973F53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42</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EAF8D796-441E-DFDF-AE7D-0CA46806044C}"/>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DA47252E-9AA6-9AB9-220D-B8D18040A483}"/>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8" name="Picture 7">
            <a:extLst>
              <a:ext uri="{FF2B5EF4-FFF2-40B4-BE49-F238E27FC236}">
                <a16:creationId xmlns:a16="http://schemas.microsoft.com/office/drawing/2014/main" id="{FA1AA0E4-A507-76F3-F74C-758A4BC9B2D3}"/>
              </a:ext>
            </a:extLst>
          </p:cNvPr>
          <p:cNvPicPr>
            <a:picLocks noChangeAspect="1"/>
          </p:cNvPicPr>
          <p:nvPr/>
        </p:nvPicPr>
        <p:blipFill>
          <a:blip r:embed="rId6"/>
          <a:stretch>
            <a:fillRect/>
          </a:stretch>
        </p:blipFill>
        <p:spPr>
          <a:xfrm>
            <a:off x="2055117" y="1167435"/>
            <a:ext cx="8078706" cy="4997843"/>
          </a:xfrm>
          <a:prstGeom prst="rect">
            <a:avLst/>
          </a:prstGeom>
        </p:spPr>
      </p:pic>
    </p:spTree>
    <p:extLst>
      <p:ext uri="{BB962C8B-B14F-4D97-AF65-F5344CB8AC3E}">
        <p14:creationId xmlns:p14="http://schemas.microsoft.com/office/powerpoint/2010/main" val="422750213"/>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83241-D55A-5958-586F-A82DAD8AFA2C}"/>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74448785-C4E8-2002-928E-C09DB4477EA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33D84AB8-B94E-5D91-3853-99E8EB60C3C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12B9B9EE-1FB5-C28E-51A6-6ABB62748EA6}"/>
              </a:ext>
            </a:extLst>
          </p:cNvPr>
          <p:cNvSpPr>
            <a:spLocks noGrp="1"/>
          </p:cNvSpPr>
          <p:nvPr>
            <p:ph type="title"/>
          </p:nvPr>
        </p:nvSpPr>
        <p:spPr/>
        <p:txBody>
          <a:bodyPr vert="horz"/>
          <a:lstStyle/>
          <a:p>
            <a:r>
              <a:rPr lang="en-GB" dirty="0">
                <a:latin typeface="Book Antiqua" panose="02040602050305030304" pitchFamily="18" charset="0"/>
              </a:rPr>
              <a:t>Appendix: HVD Legal – Combined Adapters</a:t>
            </a:r>
          </a:p>
        </p:txBody>
      </p:sp>
      <p:sp>
        <p:nvSpPr>
          <p:cNvPr id="4" name="Date Placeholder 3">
            <a:extLst>
              <a:ext uri="{FF2B5EF4-FFF2-40B4-BE49-F238E27FC236}">
                <a16:creationId xmlns:a16="http://schemas.microsoft.com/office/drawing/2014/main" id="{B6299DCB-1A66-D255-7BE4-47CE7BE758A5}"/>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B0BEC19D-9B0C-CE2C-346C-87A0A84B1BCD}"/>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43</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7299A0C3-CD61-04E8-118D-F47AD2B55AD4}"/>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BB0FDD9B-176F-A48A-CD09-230AC4E6A268}"/>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7" name="Picture 6">
            <a:extLst>
              <a:ext uri="{FF2B5EF4-FFF2-40B4-BE49-F238E27FC236}">
                <a16:creationId xmlns:a16="http://schemas.microsoft.com/office/drawing/2014/main" id="{734534C2-2493-D1BD-B53E-F3527D180459}"/>
              </a:ext>
            </a:extLst>
          </p:cNvPr>
          <p:cNvPicPr>
            <a:picLocks noChangeAspect="1"/>
          </p:cNvPicPr>
          <p:nvPr/>
        </p:nvPicPr>
        <p:blipFill>
          <a:blip r:embed="rId6"/>
          <a:stretch>
            <a:fillRect/>
          </a:stretch>
        </p:blipFill>
        <p:spPr>
          <a:xfrm>
            <a:off x="1431016" y="1149967"/>
            <a:ext cx="9326908" cy="4558065"/>
          </a:xfrm>
          <a:prstGeom prst="rect">
            <a:avLst/>
          </a:prstGeom>
        </p:spPr>
      </p:pic>
    </p:spTree>
    <p:extLst>
      <p:ext uri="{BB962C8B-B14F-4D97-AF65-F5344CB8AC3E}">
        <p14:creationId xmlns:p14="http://schemas.microsoft.com/office/powerpoint/2010/main" val="953456903"/>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FA9DF9-AA79-11FE-5F4D-C64004741833}"/>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A8012EB7-097D-173D-4C40-6AE0431D3B3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BC23E1CB-C59A-C43F-5A70-EAAE4B8C895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B4E7A9-66F6-105D-6DCD-1A076B59ECD6}"/>
              </a:ext>
            </a:extLst>
          </p:cNvPr>
          <p:cNvSpPr>
            <a:spLocks noGrp="1"/>
          </p:cNvSpPr>
          <p:nvPr>
            <p:ph type="title"/>
          </p:nvPr>
        </p:nvSpPr>
        <p:spPr/>
        <p:txBody>
          <a:bodyPr vert="horz"/>
          <a:lstStyle/>
          <a:p>
            <a:r>
              <a:rPr lang="en-GB" dirty="0">
                <a:latin typeface="Book Antiqua" panose="02040602050305030304" pitchFamily="18" charset="0"/>
              </a:rPr>
              <a:t>Appendix: HVD News – Single Adapters</a:t>
            </a:r>
          </a:p>
        </p:txBody>
      </p:sp>
      <p:sp>
        <p:nvSpPr>
          <p:cNvPr id="4" name="Date Placeholder 3">
            <a:extLst>
              <a:ext uri="{FF2B5EF4-FFF2-40B4-BE49-F238E27FC236}">
                <a16:creationId xmlns:a16="http://schemas.microsoft.com/office/drawing/2014/main" id="{D04B19AF-1433-50E6-9973-B374F3F8CAFC}"/>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571D8FC1-E150-FC23-95EC-2A5BDD069570}"/>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44</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4E981200-2C43-2032-A162-9EC5A36807B0}"/>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8B293116-E003-F088-8C87-C2ABE1920202}"/>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7" name="Picture 6">
            <a:extLst>
              <a:ext uri="{FF2B5EF4-FFF2-40B4-BE49-F238E27FC236}">
                <a16:creationId xmlns:a16="http://schemas.microsoft.com/office/drawing/2014/main" id="{E2015384-8CF5-74CB-982B-BF7C25BE2420}"/>
              </a:ext>
            </a:extLst>
          </p:cNvPr>
          <p:cNvPicPr>
            <a:picLocks noChangeAspect="1"/>
          </p:cNvPicPr>
          <p:nvPr/>
        </p:nvPicPr>
        <p:blipFill>
          <a:blip r:embed="rId6"/>
          <a:stretch>
            <a:fillRect/>
          </a:stretch>
        </p:blipFill>
        <p:spPr>
          <a:xfrm>
            <a:off x="2494070" y="919423"/>
            <a:ext cx="7200800" cy="5614183"/>
          </a:xfrm>
          <a:prstGeom prst="rect">
            <a:avLst/>
          </a:prstGeom>
        </p:spPr>
      </p:pic>
    </p:spTree>
    <p:extLst>
      <p:ext uri="{BB962C8B-B14F-4D97-AF65-F5344CB8AC3E}">
        <p14:creationId xmlns:p14="http://schemas.microsoft.com/office/powerpoint/2010/main" val="4269357131"/>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46FBE6-8648-2EE2-E0E0-F468E48D28E9}"/>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74D7463-7176-843C-3AD6-D0B62453633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74448785-C4E8-2002-928E-C09DB4477EA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D20B5A7-D509-DB9E-9EAE-6B551F6B084E}"/>
              </a:ext>
            </a:extLst>
          </p:cNvPr>
          <p:cNvSpPr>
            <a:spLocks noGrp="1"/>
          </p:cNvSpPr>
          <p:nvPr>
            <p:ph type="title"/>
          </p:nvPr>
        </p:nvSpPr>
        <p:spPr/>
        <p:txBody>
          <a:bodyPr vert="horz"/>
          <a:lstStyle/>
          <a:p>
            <a:r>
              <a:rPr lang="en-GB" dirty="0">
                <a:latin typeface="Book Antiqua" panose="02040602050305030304" pitchFamily="18" charset="0"/>
              </a:rPr>
              <a:t>Appendix: HVD News – Combined Adapters</a:t>
            </a:r>
          </a:p>
        </p:txBody>
      </p:sp>
      <p:sp>
        <p:nvSpPr>
          <p:cNvPr id="4" name="Date Placeholder 3">
            <a:extLst>
              <a:ext uri="{FF2B5EF4-FFF2-40B4-BE49-F238E27FC236}">
                <a16:creationId xmlns:a16="http://schemas.microsoft.com/office/drawing/2014/main" id="{96564DC4-A050-BA5C-36BA-C089CB887DF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FF720C9E-0FAB-13D8-A5A5-07A42D12A5C3}"/>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45</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4EEE84D9-14D5-B75A-B789-4E71C32A4E54}"/>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A06C6327-A668-8556-7B22-DFBE44FDC8F3}"/>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8" name="Picture 7">
            <a:extLst>
              <a:ext uri="{FF2B5EF4-FFF2-40B4-BE49-F238E27FC236}">
                <a16:creationId xmlns:a16="http://schemas.microsoft.com/office/drawing/2014/main" id="{42BE38B1-BB52-F010-886D-EFEEBE2C1B18}"/>
              </a:ext>
            </a:extLst>
          </p:cNvPr>
          <p:cNvPicPr>
            <a:picLocks noChangeAspect="1"/>
          </p:cNvPicPr>
          <p:nvPr/>
        </p:nvPicPr>
        <p:blipFill>
          <a:blip r:embed="rId6"/>
          <a:stretch>
            <a:fillRect/>
          </a:stretch>
        </p:blipFill>
        <p:spPr>
          <a:xfrm>
            <a:off x="2836854" y="795240"/>
            <a:ext cx="6515232" cy="6018308"/>
          </a:xfrm>
          <a:prstGeom prst="rect">
            <a:avLst/>
          </a:prstGeom>
        </p:spPr>
      </p:pic>
    </p:spTree>
    <p:extLst>
      <p:ext uri="{BB962C8B-B14F-4D97-AF65-F5344CB8AC3E}">
        <p14:creationId xmlns:p14="http://schemas.microsoft.com/office/powerpoint/2010/main" val="1732443563"/>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Stick to the good </a:t>
            </a:r>
            <a:r>
              <a:rPr lang="en-US" dirty="0" err="1"/>
              <a:t>sebis</a:t>
            </a:r>
            <a:r>
              <a:rPr lang="en-US" dirty="0"/>
              <a:t> traditions</a:t>
            </a:r>
          </a:p>
        </p:txBody>
      </p:sp>
      <p:sp>
        <p:nvSpPr>
          <p:cNvPr id="3" name="Inhaltsplatzhalter 2"/>
          <p:cNvSpPr>
            <a:spLocks noGrp="1"/>
          </p:cNvSpPr>
          <p:nvPr>
            <p:ph idx="1"/>
          </p:nvPr>
        </p:nvSpPr>
        <p:spPr/>
        <p:txBody>
          <a:bodyPr/>
          <a:lstStyle/>
          <a:p>
            <a:pPr lvl="1"/>
            <a:r>
              <a:rPr lang="en-US" dirty="0"/>
              <a:t>Provide action links at the bottom of the slide to guide the audience to our web pages or publications (see below). (Select the text, press CTRL-K)</a:t>
            </a:r>
          </a:p>
          <a:p>
            <a:pPr lvl="1"/>
            <a:endParaRPr lang="en-US" dirty="0"/>
          </a:p>
          <a:p>
            <a:pPr lvl="1"/>
            <a:r>
              <a:rPr lang="en-US" dirty="0"/>
              <a:t>Use a file name according to our sebis conventions which helps us and our audience to find the file of your presentation on our web site with Google search:</a:t>
            </a:r>
          </a:p>
          <a:p>
            <a:pPr lvl="2"/>
            <a:r>
              <a:rPr lang="en-US" dirty="0"/>
              <a:t>YYMMDD Author Short Title</a:t>
            </a:r>
          </a:p>
          <a:p>
            <a:pPr lvl="2"/>
            <a:r>
              <a:rPr lang="en-US" dirty="0"/>
              <a:t>Include this string in the footer (</a:t>
            </a:r>
            <a:r>
              <a:rPr lang="en-US" dirty="0" err="1"/>
              <a:t>Einfügen</a:t>
            </a:r>
            <a:r>
              <a:rPr lang="en-US" dirty="0"/>
              <a:t> -&gt; Kopf- und </a:t>
            </a:r>
            <a:r>
              <a:rPr lang="en-US" dirty="0" err="1"/>
              <a:t>Fusszeile</a:t>
            </a:r>
            <a:r>
              <a:rPr lang="en-US" dirty="0"/>
              <a:t> -&gt; </a:t>
            </a:r>
            <a:r>
              <a:rPr lang="en-US" dirty="0" err="1"/>
              <a:t>Fusszeile</a:t>
            </a:r>
            <a:r>
              <a:rPr lang="en-US" dirty="0"/>
              <a:t>)</a:t>
            </a:r>
          </a:p>
          <a:p>
            <a:pPr lvl="2"/>
            <a:r>
              <a:rPr lang="en-US" dirty="0"/>
              <a:t>The unusual date format simplifies the search for the latest version of a slide in an alphabetical directory listing (Dropbox, Explorer, Tricia, Sky-Drive)</a:t>
            </a:r>
          </a:p>
          <a:p>
            <a:pPr lvl="2"/>
            <a:endParaRPr lang="en-US" dirty="0"/>
          </a:p>
        </p:txBody>
      </p:sp>
      <p:sp>
        <p:nvSpPr>
          <p:cNvPr id="4" name="Datumsplatzhalter 3"/>
          <p:cNvSpPr>
            <a:spLocks noGrp="1"/>
          </p:cNvSpPr>
          <p:nvPr>
            <p:ph type="dt" sz="half" idx="10"/>
          </p:nvPr>
        </p:nvSpPr>
        <p:spPr/>
        <p:txBody>
          <a:bodyPr/>
          <a:lstStyle/>
          <a:p>
            <a:r>
              <a:rPr lang="en-IN"/>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46</a:t>
            </a:fld>
            <a:endParaRPr lang="de-DE" dirty="0"/>
          </a:p>
        </p:txBody>
      </p:sp>
      <p:sp>
        <p:nvSpPr>
          <p:cNvPr id="10" name="Rechteck 9"/>
          <p:cNvSpPr/>
          <p:nvPr/>
        </p:nvSpPr>
        <p:spPr>
          <a:xfrm>
            <a:off x="332904" y="6351132"/>
            <a:ext cx="11524664" cy="215444"/>
          </a:xfrm>
          <a:prstGeom prst="rect">
            <a:avLst/>
          </a:prstGeom>
        </p:spPr>
        <p:txBody>
          <a:bodyPr wrap="square" rIns="0">
            <a:spAutoFit/>
          </a:bodyPr>
          <a:lstStyle/>
          <a:p>
            <a:pPr lvl="0" algn="r"/>
            <a:r>
              <a:rPr lang="en-US" sz="800" i="1" dirty="0">
                <a:solidFill>
                  <a:srgbClr val="000000"/>
                </a:solidFill>
                <a:latin typeface="Arial"/>
              </a:rPr>
              <a:t>For more information visit </a:t>
            </a:r>
            <a:r>
              <a:rPr lang="en-US" sz="800" i="1" dirty="0">
                <a:solidFill>
                  <a:srgbClr val="000000"/>
                </a:solidFill>
                <a:latin typeface="Arial"/>
                <a:hlinkClick r:id="rId3"/>
              </a:rPr>
              <a:t>BEAMS</a:t>
            </a:r>
            <a:r>
              <a:rPr lang="en-US" sz="800" i="1" dirty="0">
                <a:solidFill>
                  <a:srgbClr val="000000"/>
                </a:solidFill>
                <a:latin typeface="Arial"/>
              </a:rPr>
              <a:t> , </a:t>
            </a:r>
            <a:r>
              <a:rPr lang="en-US" sz="800" i="1" dirty="0">
                <a:solidFill>
                  <a:srgbClr val="000000"/>
                </a:solidFill>
                <a:latin typeface="Arial"/>
                <a:hlinkClick r:id="rId4"/>
              </a:rPr>
              <a:t>EAM Pattern Catalog</a:t>
            </a:r>
            <a:r>
              <a:rPr lang="en-US" sz="800" i="1" dirty="0">
                <a:solidFill>
                  <a:srgbClr val="000000"/>
                </a:solidFill>
                <a:latin typeface="Arial"/>
              </a:rPr>
              <a:t> and </a:t>
            </a:r>
            <a:r>
              <a:rPr lang="en-US" sz="800" i="1" dirty="0">
                <a:solidFill>
                  <a:srgbClr val="000000"/>
                </a:solidFill>
                <a:latin typeface="Arial"/>
                <a:hlinkClick r:id="rId5"/>
              </a:rPr>
              <a:t>EAM KPI Catalog</a:t>
            </a:r>
            <a:r>
              <a:rPr lang="en-US" sz="800" i="1" dirty="0">
                <a:solidFill>
                  <a:srgbClr val="000000"/>
                </a:solidFill>
                <a:latin typeface="Arial"/>
              </a:rPr>
              <a:t> (http://wwwmatthes.in.tum.de)</a:t>
            </a:r>
          </a:p>
        </p:txBody>
      </p:sp>
      <p:sp>
        <p:nvSpPr>
          <p:cNvPr id="11" name="Rechteck 10"/>
          <p:cNvSpPr/>
          <p:nvPr/>
        </p:nvSpPr>
        <p:spPr>
          <a:xfrm>
            <a:off x="332904" y="6093297"/>
            <a:ext cx="11524664" cy="215444"/>
          </a:xfrm>
          <a:prstGeom prst="rect">
            <a:avLst/>
          </a:prstGeom>
        </p:spPr>
        <p:txBody>
          <a:bodyPr wrap="square" rIns="0">
            <a:spAutoFit/>
          </a:bodyPr>
          <a:lstStyle/>
          <a:p>
            <a:pPr lvl="0" algn="r"/>
            <a:r>
              <a:rPr lang="en-US" sz="800" i="1" dirty="0">
                <a:solidFill>
                  <a:srgbClr val="000000"/>
                </a:solidFill>
                <a:latin typeface="Arial"/>
              </a:rPr>
              <a:t>[</a:t>
            </a:r>
            <a:r>
              <a:rPr lang="en-US" sz="800" i="1" dirty="0">
                <a:solidFill>
                  <a:srgbClr val="000000"/>
                </a:solidFill>
                <a:latin typeface="Arial"/>
                <a:hlinkClick r:id="rId6"/>
              </a:rPr>
              <a:t>Ha13g</a:t>
            </a:r>
            <a:r>
              <a:rPr lang="en-US" sz="800" i="1" dirty="0">
                <a:solidFill>
                  <a:srgbClr val="000000"/>
                </a:solidFill>
                <a:latin typeface="Arial"/>
              </a:rPr>
              <a:t>] </a:t>
            </a:r>
            <a:r>
              <a:rPr lang="en-US" sz="800" i="1" dirty="0" err="1">
                <a:solidFill>
                  <a:srgbClr val="000000"/>
                </a:solidFill>
                <a:latin typeface="Arial"/>
              </a:rPr>
              <a:t>Hauder</a:t>
            </a:r>
            <a:r>
              <a:rPr lang="en-US" sz="800" i="1" dirty="0">
                <a:solidFill>
                  <a:srgbClr val="000000"/>
                </a:solidFill>
                <a:latin typeface="Arial"/>
              </a:rPr>
              <a:t>, M., Roth, S., Matthes, F.: Current Tool support for Metrics in Enterprise Architecture Management </a:t>
            </a:r>
          </a:p>
        </p:txBody>
      </p:sp>
      <p:sp>
        <p:nvSpPr>
          <p:cNvPr id="7" name="Fußzeilenplatzhalter 4">
            <a:extLst>
              <a:ext uri="{FF2B5EF4-FFF2-40B4-BE49-F238E27FC236}">
                <a16:creationId xmlns:a16="http://schemas.microsoft.com/office/drawing/2014/main" id="{B40A219F-11F2-8D72-F10E-C5DF308959D6}"/>
              </a:ext>
            </a:extLst>
          </p:cNvPr>
          <p:cNvSpPr>
            <a:spLocks noGrp="1"/>
          </p:cNvSpPr>
          <p:nvPr>
            <p:ph type="ftr" sz="quarter" idx="11"/>
          </p:nvPr>
        </p:nvSpPr>
        <p:spPr>
          <a:xfrm>
            <a:off x="332903" y="6569076"/>
            <a:ext cx="5761567" cy="288925"/>
          </a:xfrm>
        </p:spPr>
        <p:txBody>
          <a:bodyPr/>
          <a:lstStyle/>
          <a:p>
            <a:r>
              <a:rPr lang="en-US"/>
              <a:t>20250210 | Mehul Raj Kumawat | Adaptive Minds</a:t>
            </a:r>
            <a:endParaRPr lang="de-DE" dirty="0"/>
          </a:p>
        </p:txBody>
      </p:sp>
    </p:spTree>
    <p:extLst>
      <p:ext uri="{BB962C8B-B14F-4D97-AF65-F5344CB8AC3E}">
        <p14:creationId xmlns:p14="http://schemas.microsoft.com/office/powerpoint/2010/main" val="4097628108"/>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a:t>Use the sebis visual language </a:t>
            </a:r>
            <a:br>
              <a:rPr lang="en-US"/>
            </a:br>
            <a:r>
              <a:rPr lang="en-US"/>
              <a:t>(shapes, fonts, colors, sizes)</a:t>
            </a:r>
            <a:endParaRPr lang="en-US" dirty="0"/>
          </a:p>
        </p:txBody>
      </p:sp>
      <p:sp>
        <p:nvSpPr>
          <p:cNvPr id="2" name="Datumsplatzhalter 1"/>
          <p:cNvSpPr>
            <a:spLocks noGrp="1"/>
          </p:cNvSpPr>
          <p:nvPr>
            <p:ph type="dt" sz="half" idx="10"/>
          </p:nvPr>
        </p:nvSpPr>
        <p:spPr/>
        <p:txBody>
          <a:bodyPr/>
          <a:lstStyle/>
          <a:p>
            <a:r>
              <a:rPr lang="en-IN"/>
              <a:t>© sebis</a:t>
            </a:r>
            <a:endParaRPr lang="de-DE" dirty="0"/>
          </a:p>
        </p:txBody>
      </p:sp>
      <p:sp>
        <p:nvSpPr>
          <p:cNvPr id="5" name="Foliennummernplatzhalter 4"/>
          <p:cNvSpPr>
            <a:spLocks noGrp="1"/>
          </p:cNvSpPr>
          <p:nvPr>
            <p:ph type="sldNum" sz="quarter" idx="12"/>
          </p:nvPr>
        </p:nvSpPr>
        <p:spPr/>
        <p:txBody>
          <a:bodyPr/>
          <a:lstStyle/>
          <a:p>
            <a:fld id="{46B0F6F9-0731-40B4-89E9-684A2C5BBDDF}" type="slidenum">
              <a:rPr lang="de-DE" smtClean="0"/>
              <a:pPr/>
              <a:t>47</a:t>
            </a:fld>
            <a:endParaRPr lang="de-DE" dirty="0"/>
          </a:p>
        </p:txBody>
      </p:sp>
      <p:sp>
        <p:nvSpPr>
          <p:cNvPr id="31" name="Rechteck 30"/>
          <p:cNvSpPr/>
          <p:nvPr/>
        </p:nvSpPr>
        <p:spPr bwMode="auto">
          <a:xfrm>
            <a:off x="1847528" y="4387205"/>
            <a:ext cx="1080120" cy="72008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1</a:t>
            </a:r>
          </a:p>
        </p:txBody>
      </p:sp>
      <p:sp>
        <p:nvSpPr>
          <p:cNvPr id="32" name="Rechteck 31"/>
          <p:cNvSpPr/>
          <p:nvPr/>
        </p:nvSpPr>
        <p:spPr bwMode="auto">
          <a:xfrm>
            <a:off x="3039835" y="4387205"/>
            <a:ext cx="1080120" cy="72008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2</a:t>
            </a:r>
          </a:p>
        </p:txBody>
      </p:sp>
      <p:sp>
        <p:nvSpPr>
          <p:cNvPr id="33" name="Rechteck 32"/>
          <p:cNvSpPr/>
          <p:nvPr/>
        </p:nvSpPr>
        <p:spPr bwMode="auto">
          <a:xfrm>
            <a:off x="4232142" y="4387205"/>
            <a:ext cx="1080120" cy="72008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3</a:t>
            </a:r>
          </a:p>
        </p:txBody>
      </p:sp>
      <p:sp>
        <p:nvSpPr>
          <p:cNvPr id="34" name="Rechteck 33"/>
          <p:cNvSpPr/>
          <p:nvPr/>
        </p:nvSpPr>
        <p:spPr bwMode="auto">
          <a:xfrm>
            <a:off x="5424449" y="4387205"/>
            <a:ext cx="1080120" cy="72008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4</a:t>
            </a:r>
          </a:p>
        </p:txBody>
      </p:sp>
      <p:sp>
        <p:nvSpPr>
          <p:cNvPr id="35" name="Rechteck 34"/>
          <p:cNvSpPr/>
          <p:nvPr/>
        </p:nvSpPr>
        <p:spPr bwMode="auto">
          <a:xfrm>
            <a:off x="6616756" y="4387205"/>
            <a:ext cx="1080120" cy="720080"/>
          </a:xfrm>
          <a:prstGeom prst="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5</a:t>
            </a:r>
          </a:p>
        </p:txBody>
      </p:sp>
      <p:sp>
        <p:nvSpPr>
          <p:cNvPr id="36" name="Rechteck 35"/>
          <p:cNvSpPr/>
          <p:nvPr/>
        </p:nvSpPr>
        <p:spPr bwMode="auto">
          <a:xfrm>
            <a:off x="7809063" y="4387205"/>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6</a:t>
            </a:r>
          </a:p>
        </p:txBody>
      </p:sp>
      <p:sp>
        <p:nvSpPr>
          <p:cNvPr id="37" name="Rechteck 36"/>
          <p:cNvSpPr/>
          <p:nvPr/>
        </p:nvSpPr>
        <p:spPr bwMode="auto">
          <a:xfrm>
            <a:off x="9001372" y="4387205"/>
            <a:ext cx="1080120" cy="72008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6</a:t>
            </a:r>
          </a:p>
        </p:txBody>
      </p:sp>
      <p:sp>
        <p:nvSpPr>
          <p:cNvPr id="41" name="Textfeld 40"/>
          <p:cNvSpPr txBox="1"/>
          <p:nvPr/>
        </p:nvSpPr>
        <p:spPr>
          <a:xfrm>
            <a:off x="1775521" y="1536973"/>
            <a:ext cx="979755"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Default </a:t>
            </a:r>
          </a:p>
          <a:p>
            <a:r>
              <a:rPr lang="en-US" dirty="0"/>
              <a:t>Text</a:t>
            </a:r>
          </a:p>
        </p:txBody>
      </p:sp>
      <p:sp>
        <p:nvSpPr>
          <p:cNvPr id="42" name="Rechteck 41"/>
          <p:cNvSpPr/>
          <p:nvPr/>
        </p:nvSpPr>
        <p:spPr bwMode="auto">
          <a:xfrm>
            <a:off x="3783904" y="1404357"/>
            <a:ext cx="1732367" cy="914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Default Rectangle</a:t>
            </a:r>
          </a:p>
        </p:txBody>
      </p:sp>
      <p:cxnSp>
        <p:nvCxnSpPr>
          <p:cNvPr id="44" name="Gerade Verbindung mit Pfeil 43"/>
          <p:cNvCxnSpPr>
            <a:stCxn id="41" idx="3"/>
            <a:endCxn id="42" idx="1"/>
          </p:cNvCxnSpPr>
          <p:nvPr/>
        </p:nvCxnSpPr>
        <p:spPr bwMode="auto">
          <a:xfrm>
            <a:off x="2755275" y="1860139"/>
            <a:ext cx="1028628" cy="1419"/>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53" name="Textfeld 52"/>
          <p:cNvSpPr txBox="1"/>
          <p:nvPr/>
        </p:nvSpPr>
        <p:spPr>
          <a:xfrm>
            <a:off x="2825806" y="1304765"/>
            <a:ext cx="857927" cy="46166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dirty="0"/>
              <a:t>Default </a:t>
            </a:r>
          </a:p>
          <a:p>
            <a:pPr algn="ctr"/>
            <a:r>
              <a:rPr lang="en-US" sz="1200" dirty="0"/>
              <a:t>Line Style</a:t>
            </a:r>
          </a:p>
        </p:txBody>
      </p:sp>
      <p:sp>
        <p:nvSpPr>
          <p:cNvPr id="46" name="Eingekerbter Richtungspfeil 45"/>
          <p:cNvSpPr/>
          <p:nvPr/>
        </p:nvSpPr>
        <p:spPr bwMode="auto">
          <a:xfrm>
            <a:off x="3815224" y="2559695"/>
            <a:ext cx="1704713" cy="672664"/>
          </a:xfrm>
          <a:prstGeom prst="chevron">
            <a:avLst>
              <a:gd name="adj" fmla="val 21128"/>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Process</a:t>
            </a:r>
          </a:p>
        </p:txBody>
      </p:sp>
      <p:sp>
        <p:nvSpPr>
          <p:cNvPr id="54" name="Textfeld 53"/>
          <p:cNvSpPr txBox="1"/>
          <p:nvPr/>
        </p:nvSpPr>
        <p:spPr>
          <a:xfrm>
            <a:off x="7536161" y="1979548"/>
            <a:ext cx="67197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User</a:t>
            </a:r>
          </a:p>
        </p:txBody>
      </p:sp>
      <p:sp>
        <p:nvSpPr>
          <p:cNvPr id="59" name="Abgerundetes Rechteck 58"/>
          <p:cNvSpPr/>
          <p:nvPr/>
        </p:nvSpPr>
        <p:spPr bwMode="auto">
          <a:xfrm>
            <a:off x="5597758" y="1404357"/>
            <a:ext cx="1811847" cy="9144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Default</a:t>
            </a:r>
          </a:p>
          <a:p>
            <a:pPr algn="ctr" eaLnBrk="0" hangingPunct="0"/>
            <a:r>
              <a:rPr lang="en-US" dirty="0">
                <a:solidFill>
                  <a:schemeClr val="tx1"/>
                </a:solidFill>
                <a:cs typeface="Arial" pitchFamily="34" charset="0"/>
              </a:rPr>
              <a:t>Rounded R.</a:t>
            </a:r>
          </a:p>
        </p:txBody>
      </p:sp>
      <p:sp>
        <p:nvSpPr>
          <p:cNvPr id="67" name="Pfeil nach rechts 66"/>
          <p:cNvSpPr/>
          <p:nvPr/>
        </p:nvSpPr>
        <p:spPr bwMode="auto">
          <a:xfrm>
            <a:off x="5663952" y="2351125"/>
            <a:ext cx="1745652" cy="984028"/>
          </a:xfrm>
          <a:prstGeom prst="righ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Arrow</a:t>
            </a:r>
          </a:p>
        </p:txBody>
      </p:sp>
      <p:sp>
        <p:nvSpPr>
          <p:cNvPr id="76" name="Textfeld 75"/>
          <p:cNvSpPr txBox="1"/>
          <p:nvPr/>
        </p:nvSpPr>
        <p:spPr>
          <a:xfrm>
            <a:off x="8411600" y="1979548"/>
            <a:ext cx="73609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Store</a:t>
            </a:r>
          </a:p>
        </p:txBody>
      </p:sp>
      <p:sp>
        <p:nvSpPr>
          <p:cNvPr id="79" name="Rechteckige Legende 78"/>
          <p:cNvSpPr/>
          <p:nvPr/>
        </p:nvSpPr>
        <p:spPr bwMode="auto">
          <a:xfrm>
            <a:off x="9001372" y="3554814"/>
            <a:ext cx="1080120" cy="630271"/>
          </a:xfrm>
          <a:prstGeom prst="wedgeRectCallout">
            <a:avLst>
              <a:gd name="adj1" fmla="val -20833"/>
              <a:gd name="adj2" fmla="val 80475"/>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200" dirty="0">
                <a:solidFill>
                  <a:schemeClr val="bg1"/>
                </a:solidFill>
                <a:cs typeface="Arial" pitchFamily="34" charset="0"/>
              </a:rPr>
              <a:t>Explanation</a:t>
            </a:r>
          </a:p>
        </p:txBody>
      </p:sp>
      <p:sp>
        <p:nvSpPr>
          <p:cNvPr id="80" name="Rechteck 79"/>
          <p:cNvSpPr/>
          <p:nvPr/>
        </p:nvSpPr>
        <p:spPr bwMode="auto">
          <a:xfrm>
            <a:off x="1847528" y="5229200"/>
            <a:ext cx="1080120" cy="72008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1</a:t>
            </a:r>
          </a:p>
        </p:txBody>
      </p:sp>
      <p:sp>
        <p:nvSpPr>
          <p:cNvPr id="81" name="Rechteck 80"/>
          <p:cNvSpPr/>
          <p:nvPr/>
        </p:nvSpPr>
        <p:spPr bwMode="auto">
          <a:xfrm>
            <a:off x="3039835" y="5229200"/>
            <a:ext cx="1080120" cy="72008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2</a:t>
            </a:r>
          </a:p>
        </p:txBody>
      </p:sp>
      <p:sp>
        <p:nvSpPr>
          <p:cNvPr id="82" name="Rechteck 81"/>
          <p:cNvSpPr/>
          <p:nvPr/>
        </p:nvSpPr>
        <p:spPr bwMode="auto">
          <a:xfrm>
            <a:off x="4232142" y="5229200"/>
            <a:ext cx="1080120" cy="72008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3</a:t>
            </a:r>
          </a:p>
        </p:txBody>
      </p:sp>
      <p:sp>
        <p:nvSpPr>
          <p:cNvPr id="83" name="Rechteck 82"/>
          <p:cNvSpPr/>
          <p:nvPr/>
        </p:nvSpPr>
        <p:spPr bwMode="auto">
          <a:xfrm>
            <a:off x="5424449" y="5229200"/>
            <a:ext cx="1080120" cy="72008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4</a:t>
            </a:r>
          </a:p>
        </p:txBody>
      </p:sp>
      <p:sp>
        <p:nvSpPr>
          <p:cNvPr id="84" name="Rechteck 83"/>
          <p:cNvSpPr/>
          <p:nvPr/>
        </p:nvSpPr>
        <p:spPr bwMode="auto">
          <a:xfrm>
            <a:off x="6616756" y="5229200"/>
            <a:ext cx="1080120" cy="720080"/>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5</a:t>
            </a:r>
          </a:p>
        </p:txBody>
      </p:sp>
      <p:sp>
        <p:nvSpPr>
          <p:cNvPr id="85" name="Rechteck 84"/>
          <p:cNvSpPr/>
          <p:nvPr/>
        </p:nvSpPr>
        <p:spPr bwMode="auto">
          <a:xfrm>
            <a:off x="7809063" y="5229200"/>
            <a:ext cx="1080120"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6</a:t>
            </a:r>
          </a:p>
        </p:txBody>
      </p:sp>
      <p:sp>
        <p:nvSpPr>
          <p:cNvPr id="86" name="Rechteck 85"/>
          <p:cNvSpPr/>
          <p:nvPr/>
        </p:nvSpPr>
        <p:spPr bwMode="auto">
          <a:xfrm>
            <a:off x="9001372" y="5229200"/>
            <a:ext cx="1080120" cy="720080"/>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6</a:t>
            </a:r>
          </a:p>
        </p:txBody>
      </p:sp>
      <p:sp>
        <p:nvSpPr>
          <p:cNvPr id="87" name="Würfel 86"/>
          <p:cNvSpPr/>
          <p:nvPr/>
        </p:nvSpPr>
        <p:spPr bwMode="auto">
          <a:xfrm>
            <a:off x="7576635" y="2544291"/>
            <a:ext cx="1635522" cy="688068"/>
          </a:xfrm>
          <a:prstGeom prst="cub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Box</a:t>
            </a:r>
          </a:p>
        </p:txBody>
      </p:sp>
      <p:sp>
        <p:nvSpPr>
          <p:cNvPr id="88" name="Gefaltete Ecke 87"/>
          <p:cNvSpPr/>
          <p:nvPr/>
        </p:nvSpPr>
        <p:spPr bwMode="auto">
          <a:xfrm>
            <a:off x="9472868" y="1341198"/>
            <a:ext cx="591193" cy="573342"/>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100" dirty="0">
                <a:solidFill>
                  <a:schemeClr val="tx1"/>
                </a:solidFill>
                <a:cs typeface="Arial" pitchFamily="34" charset="0"/>
              </a:rPr>
              <a:t>Text</a:t>
            </a:r>
          </a:p>
        </p:txBody>
      </p:sp>
      <p:sp>
        <p:nvSpPr>
          <p:cNvPr id="89" name="Textfeld 88"/>
          <p:cNvSpPr txBox="1"/>
          <p:nvPr/>
        </p:nvSpPr>
        <p:spPr>
          <a:xfrm>
            <a:off x="9164925" y="1979548"/>
            <a:ext cx="133882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Information</a:t>
            </a:r>
          </a:p>
        </p:txBody>
      </p:sp>
      <p:grpSp>
        <p:nvGrpSpPr>
          <p:cNvPr id="10" name="Gruppieren 9"/>
          <p:cNvGrpSpPr/>
          <p:nvPr/>
        </p:nvGrpSpPr>
        <p:grpSpPr>
          <a:xfrm>
            <a:off x="7598156" y="1315616"/>
            <a:ext cx="559873" cy="576064"/>
            <a:chOff x="572022" y="2923566"/>
            <a:chExt cx="659253" cy="707501"/>
          </a:xfrm>
        </p:grpSpPr>
        <p:sp>
          <p:nvSpPr>
            <p:cNvPr id="8" name="Ellipse 7"/>
            <p:cNvSpPr/>
            <p:nvPr/>
          </p:nvSpPr>
          <p:spPr bwMode="auto">
            <a:xfrm>
              <a:off x="721628" y="2923566"/>
              <a:ext cx="360040" cy="3600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9" name="Kreis 8"/>
            <p:cNvSpPr/>
            <p:nvPr/>
          </p:nvSpPr>
          <p:spPr bwMode="auto">
            <a:xfrm>
              <a:off x="572022" y="3283566"/>
              <a:ext cx="659253" cy="347501"/>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grpSp>
      <p:grpSp>
        <p:nvGrpSpPr>
          <p:cNvPr id="62" name="Gruppieren 61"/>
          <p:cNvGrpSpPr/>
          <p:nvPr/>
        </p:nvGrpSpPr>
        <p:grpSpPr>
          <a:xfrm>
            <a:off x="8470044" y="1500064"/>
            <a:ext cx="559874" cy="391616"/>
            <a:chOff x="6976839" y="1500827"/>
            <a:chExt cx="559874" cy="391616"/>
          </a:xfrm>
        </p:grpSpPr>
        <p:sp>
          <p:nvSpPr>
            <p:cNvPr id="43" name="Ellipse 42"/>
            <p:cNvSpPr/>
            <p:nvPr/>
          </p:nvSpPr>
          <p:spPr bwMode="auto">
            <a:xfrm>
              <a:off x="6976840" y="17664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40" name="Ellipse 39"/>
            <p:cNvSpPr/>
            <p:nvPr/>
          </p:nvSpPr>
          <p:spPr bwMode="auto">
            <a:xfrm>
              <a:off x="6976839" y="1700030"/>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39" name="Ellipse 38"/>
            <p:cNvSpPr/>
            <p:nvPr/>
          </p:nvSpPr>
          <p:spPr bwMode="auto">
            <a:xfrm>
              <a:off x="6976840" y="16336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3" name="Ellipse 2"/>
            <p:cNvSpPr/>
            <p:nvPr/>
          </p:nvSpPr>
          <p:spPr bwMode="auto">
            <a:xfrm>
              <a:off x="6976840" y="1567228"/>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45" name="Ellipse 44"/>
            <p:cNvSpPr/>
            <p:nvPr/>
          </p:nvSpPr>
          <p:spPr bwMode="auto">
            <a:xfrm>
              <a:off x="6976840" y="1500827"/>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sp>
        <p:nvSpPr>
          <p:cNvPr id="47" name="Ellipse 46"/>
          <p:cNvSpPr/>
          <p:nvPr/>
        </p:nvSpPr>
        <p:spPr bwMode="auto">
          <a:xfrm>
            <a:off x="1800769" y="2565340"/>
            <a:ext cx="1490966" cy="661374"/>
          </a:xfrm>
          <a:custGeom>
            <a:avLst/>
            <a:gdLst/>
            <a:ahLst/>
            <a:cxnLst/>
            <a:rect l="l" t="t" r="r" b="b"/>
            <a:pathLst>
              <a:path w="1490966" h="661374">
                <a:moveTo>
                  <a:pt x="882067" y="0"/>
                </a:moveTo>
                <a:cubicBezTo>
                  <a:pt x="1031495" y="0"/>
                  <a:pt x="1157883" y="94445"/>
                  <a:pt x="1198125" y="224882"/>
                </a:cubicBezTo>
                <a:cubicBezTo>
                  <a:pt x="1213923" y="221952"/>
                  <a:pt x="1230281" y="220426"/>
                  <a:pt x="1247033" y="220426"/>
                </a:cubicBezTo>
                <a:cubicBezTo>
                  <a:pt x="1381753" y="220426"/>
                  <a:pt x="1490966" y="319136"/>
                  <a:pt x="1490966" y="440900"/>
                </a:cubicBezTo>
                <a:cubicBezTo>
                  <a:pt x="1490966" y="555058"/>
                  <a:pt x="1394971" y="648952"/>
                  <a:pt x="1271857" y="659112"/>
                </a:cubicBezTo>
                <a:lnTo>
                  <a:pt x="1271857" y="661374"/>
                </a:lnTo>
                <a:lnTo>
                  <a:pt x="1247033" y="661374"/>
                </a:lnTo>
                <a:lnTo>
                  <a:pt x="207929" y="661374"/>
                </a:lnTo>
                <a:lnTo>
                  <a:pt x="207928" y="661374"/>
                </a:lnTo>
                <a:lnTo>
                  <a:pt x="207928" y="661374"/>
                </a:lnTo>
                <a:cubicBezTo>
                  <a:pt x="93092" y="661374"/>
                  <a:pt x="0" y="562664"/>
                  <a:pt x="0" y="440900"/>
                </a:cubicBezTo>
                <a:cubicBezTo>
                  <a:pt x="0" y="319136"/>
                  <a:pt x="93093" y="220426"/>
                  <a:pt x="207929" y="220426"/>
                </a:cubicBezTo>
                <a:cubicBezTo>
                  <a:pt x="236743" y="220426"/>
                  <a:pt x="264188" y="226641"/>
                  <a:pt x="289112" y="237929"/>
                </a:cubicBezTo>
                <a:cubicBezTo>
                  <a:pt x="320337" y="155718"/>
                  <a:pt x="399125" y="97623"/>
                  <a:pt x="491302" y="97623"/>
                </a:cubicBezTo>
                <a:cubicBezTo>
                  <a:pt x="535615" y="97623"/>
                  <a:pt x="576833" y="111049"/>
                  <a:pt x="608953" y="137475"/>
                </a:cubicBezTo>
                <a:cubicBezTo>
                  <a:pt x="668646" y="54334"/>
                  <a:pt x="768729" y="0"/>
                  <a:pt x="882067"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latin typeface="Arial" pitchFamily="34" charset="0"/>
                <a:cs typeface="Arial" pitchFamily="34" charset="0"/>
              </a:rPr>
              <a:t>Cloud</a:t>
            </a:r>
          </a:p>
        </p:txBody>
      </p:sp>
      <p:sp>
        <p:nvSpPr>
          <p:cNvPr id="12" name="Rechteck 11"/>
          <p:cNvSpPr/>
          <p:nvPr/>
        </p:nvSpPr>
        <p:spPr bwMode="auto">
          <a:xfrm>
            <a:off x="3812379" y="3370374"/>
            <a:ext cx="368390" cy="576064"/>
          </a:xfrm>
          <a:custGeom>
            <a:avLst/>
            <a:gdLst/>
            <a:ahLst/>
            <a:cxnLst/>
            <a:rect l="l" t="t" r="r" b="b"/>
            <a:pathLst>
              <a:path w="576064" h="957943">
                <a:moveTo>
                  <a:pt x="302137" y="829611"/>
                </a:moveTo>
                <a:cubicBezTo>
                  <a:pt x="271157" y="829611"/>
                  <a:pt x="246043" y="853790"/>
                  <a:pt x="246043" y="883617"/>
                </a:cubicBezTo>
                <a:cubicBezTo>
                  <a:pt x="246043" y="913444"/>
                  <a:pt x="271157" y="937623"/>
                  <a:pt x="302137" y="937623"/>
                </a:cubicBezTo>
                <a:cubicBezTo>
                  <a:pt x="333117" y="937623"/>
                  <a:pt x="358231" y="913444"/>
                  <a:pt x="358231" y="883617"/>
                </a:cubicBezTo>
                <a:cubicBezTo>
                  <a:pt x="358231" y="853790"/>
                  <a:pt x="333117" y="829611"/>
                  <a:pt x="302137" y="829611"/>
                </a:cubicBezTo>
                <a:close/>
                <a:moveTo>
                  <a:pt x="144017" y="93847"/>
                </a:moveTo>
                <a:cubicBezTo>
                  <a:pt x="104248" y="93847"/>
                  <a:pt x="72008" y="126087"/>
                  <a:pt x="72008" y="165856"/>
                </a:cubicBezTo>
                <a:lnTo>
                  <a:pt x="72008" y="741918"/>
                </a:lnTo>
                <a:cubicBezTo>
                  <a:pt x="72008" y="781687"/>
                  <a:pt x="104248" y="813927"/>
                  <a:pt x="144017" y="813927"/>
                </a:cubicBezTo>
                <a:lnTo>
                  <a:pt x="432047" y="813927"/>
                </a:lnTo>
                <a:cubicBezTo>
                  <a:pt x="471816" y="813927"/>
                  <a:pt x="504056" y="781687"/>
                  <a:pt x="504056" y="741918"/>
                </a:cubicBezTo>
                <a:lnTo>
                  <a:pt x="504056" y="165856"/>
                </a:lnTo>
                <a:cubicBezTo>
                  <a:pt x="504056" y="126087"/>
                  <a:pt x="471816" y="93847"/>
                  <a:pt x="432047" y="93847"/>
                </a:cubicBezTo>
                <a:close/>
                <a:moveTo>
                  <a:pt x="0" y="0"/>
                </a:moveTo>
                <a:lnTo>
                  <a:pt x="576064" y="0"/>
                </a:lnTo>
                <a:lnTo>
                  <a:pt x="576064" y="957943"/>
                </a:lnTo>
                <a:lnTo>
                  <a:pt x="0" y="957943"/>
                </a:ln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nvGrpSpPr>
          <p:cNvPr id="19" name="Gruppieren 18"/>
          <p:cNvGrpSpPr/>
          <p:nvPr/>
        </p:nvGrpSpPr>
        <p:grpSpPr>
          <a:xfrm>
            <a:off x="4439816" y="3365660"/>
            <a:ext cx="720080" cy="580779"/>
            <a:chOff x="2915816" y="3352339"/>
            <a:chExt cx="720080" cy="580779"/>
          </a:xfrm>
        </p:grpSpPr>
        <p:sp>
          <p:nvSpPr>
            <p:cNvPr id="17" name="Rechteck 16"/>
            <p:cNvSpPr/>
            <p:nvPr/>
          </p:nvSpPr>
          <p:spPr bwMode="auto">
            <a:xfrm>
              <a:off x="3203848" y="3773800"/>
              <a:ext cx="144016" cy="112184"/>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15" name="Rechteck 14"/>
            <p:cNvSpPr/>
            <p:nvPr/>
          </p:nvSpPr>
          <p:spPr bwMode="auto">
            <a:xfrm>
              <a:off x="2915816" y="3352339"/>
              <a:ext cx="720080" cy="436701"/>
            </a:xfrm>
            <a:custGeom>
              <a:avLst/>
              <a:gdLst/>
              <a:ahLst/>
              <a:cxnLst/>
              <a:rect l="l" t="t" r="r" b="b"/>
              <a:pathLst>
                <a:path w="720080" h="432048">
                  <a:moveTo>
                    <a:pt x="99843" y="26288"/>
                  </a:moveTo>
                  <a:cubicBezTo>
                    <a:pt x="64831" y="26288"/>
                    <a:pt x="36448" y="54671"/>
                    <a:pt x="36448" y="89683"/>
                  </a:cubicBezTo>
                  <a:lnTo>
                    <a:pt x="36448" y="343253"/>
                  </a:lnTo>
                  <a:cubicBezTo>
                    <a:pt x="36448" y="378265"/>
                    <a:pt x="64831" y="406648"/>
                    <a:pt x="99843" y="406648"/>
                  </a:cubicBezTo>
                  <a:lnTo>
                    <a:pt x="621125" y="406648"/>
                  </a:lnTo>
                  <a:cubicBezTo>
                    <a:pt x="656137" y="406648"/>
                    <a:pt x="684520" y="378265"/>
                    <a:pt x="684520" y="343253"/>
                  </a:cubicBezTo>
                  <a:lnTo>
                    <a:pt x="684520" y="89683"/>
                  </a:lnTo>
                  <a:cubicBezTo>
                    <a:pt x="684520" y="54671"/>
                    <a:pt x="656137" y="26288"/>
                    <a:pt x="621125" y="26288"/>
                  </a:cubicBezTo>
                  <a:close/>
                  <a:moveTo>
                    <a:pt x="0" y="0"/>
                  </a:moveTo>
                  <a:lnTo>
                    <a:pt x="720080" y="0"/>
                  </a:lnTo>
                  <a:lnTo>
                    <a:pt x="720080" y="432048"/>
                  </a:lnTo>
                  <a:lnTo>
                    <a:pt x="0" y="432048"/>
                  </a:ln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18" name="Rechteck 17"/>
            <p:cNvSpPr/>
            <p:nvPr/>
          </p:nvSpPr>
          <p:spPr bwMode="auto">
            <a:xfrm>
              <a:off x="3123094" y="3869330"/>
              <a:ext cx="305525" cy="6378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grpSp>
        <p:nvGrpSpPr>
          <p:cNvPr id="55" name="Gruppieren 54"/>
          <p:cNvGrpSpPr/>
          <p:nvPr/>
        </p:nvGrpSpPr>
        <p:grpSpPr>
          <a:xfrm>
            <a:off x="5411502" y="3397401"/>
            <a:ext cx="834105" cy="504057"/>
            <a:chOff x="4211960" y="3352339"/>
            <a:chExt cx="1080120" cy="652726"/>
          </a:xfrm>
        </p:grpSpPr>
        <p:cxnSp>
          <p:nvCxnSpPr>
            <p:cNvPr id="27" name="Gerade Verbindung mit Pfeil 26"/>
            <p:cNvCxnSpPr/>
            <p:nvPr/>
          </p:nvCxnSpPr>
          <p:spPr bwMode="auto">
            <a:xfrm flipV="1">
              <a:off x="4211960" y="3352339"/>
              <a:ext cx="0" cy="652726"/>
            </a:xfrm>
            <a:prstGeom prst="straightConnector1">
              <a:avLst/>
            </a:prstGeom>
            <a:ln>
              <a:solidFill>
                <a:schemeClr val="accent3">
                  <a:lumMod val="75000"/>
                </a:schemeClr>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65" name="Gerade Verbindung mit Pfeil 64"/>
            <p:cNvCxnSpPr/>
            <p:nvPr/>
          </p:nvCxnSpPr>
          <p:spPr bwMode="auto">
            <a:xfrm>
              <a:off x="4211960" y="4005064"/>
              <a:ext cx="1080120" cy="0"/>
            </a:xfrm>
            <a:prstGeom prst="straightConnector1">
              <a:avLst/>
            </a:prstGeom>
            <a:ln>
              <a:solidFill>
                <a:schemeClr val="accent3">
                  <a:lumMod val="75000"/>
                </a:schemeClr>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38" name="Freihandform 37"/>
            <p:cNvSpPr/>
            <p:nvPr/>
          </p:nvSpPr>
          <p:spPr bwMode="auto">
            <a:xfrm>
              <a:off x="4213860" y="3429000"/>
              <a:ext cx="878896" cy="400892"/>
            </a:xfrm>
            <a:custGeom>
              <a:avLst/>
              <a:gdLst>
                <a:gd name="connsiteX0" fmla="*/ 0 w 735330"/>
                <a:gd name="connsiteY0" fmla="*/ 396240 h 396240"/>
                <a:gd name="connsiteX1" fmla="*/ 163830 w 735330"/>
                <a:gd name="connsiteY1" fmla="*/ 257175 h 396240"/>
                <a:gd name="connsiteX2" fmla="*/ 331470 w 735330"/>
                <a:gd name="connsiteY2" fmla="*/ 346710 h 396240"/>
                <a:gd name="connsiteX3" fmla="*/ 735330 w 735330"/>
                <a:gd name="connsiteY3" fmla="*/ 0 h 396240"/>
              </a:gdLst>
              <a:ahLst/>
              <a:cxnLst>
                <a:cxn ang="0">
                  <a:pos x="connsiteX0" y="connsiteY0"/>
                </a:cxn>
                <a:cxn ang="0">
                  <a:pos x="connsiteX1" y="connsiteY1"/>
                </a:cxn>
                <a:cxn ang="0">
                  <a:pos x="connsiteX2" y="connsiteY2"/>
                </a:cxn>
                <a:cxn ang="0">
                  <a:pos x="connsiteX3" y="connsiteY3"/>
                </a:cxn>
              </a:cxnLst>
              <a:rect l="l" t="t" r="r" b="b"/>
              <a:pathLst>
                <a:path w="735330" h="396240">
                  <a:moveTo>
                    <a:pt x="0" y="396240"/>
                  </a:moveTo>
                  <a:cubicBezTo>
                    <a:pt x="54292" y="330835"/>
                    <a:pt x="108585" y="265430"/>
                    <a:pt x="163830" y="257175"/>
                  </a:cubicBezTo>
                  <a:cubicBezTo>
                    <a:pt x="219075" y="248920"/>
                    <a:pt x="236220" y="389573"/>
                    <a:pt x="331470" y="346710"/>
                  </a:cubicBezTo>
                  <a:cubicBezTo>
                    <a:pt x="426720" y="303847"/>
                    <a:pt x="581025" y="151923"/>
                    <a:pt x="735330" y="0"/>
                  </a:cubicBezTo>
                </a:path>
              </a:pathLst>
            </a:custGeom>
            <a:noFill/>
            <a:ln>
              <a:solidFill>
                <a:schemeClr val="accent3">
                  <a:lumMod val="75000"/>
                </a:schemeClr>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grpSp>
      <p:grpSp>
        <p:nvGrpSpPr>
          <p:cNvPr id="58" name="Gruppieren 57"/>
          <p:cNvGrpSpPr/>
          <p:nvPr/>
        </p:nvGrpSpPr>
        <p:grpSpPr>
          <a:xfrm>
            <a:off x="6384033" y="3450131"/>
            <a:ext cx="398427" cy="400216"/>
            <a:chOff x="4860032" y="3351277"/>
            <a:chExt cx="547489" cy="549947"/>
          </a:xfrm>
        </p:grpSpPr>
        <p:sp>
          <p:nvSpPr>
            <p:cNvPr id="57" name="Kreis 56"/>
            <p:cNvSpPr/>
            <p:nvPr/>
          </p:nvSpPr>
          <p:spPr bwMode="auto">
            <a:xfrm>
              <a:off x="4860032" y="3397106"/>
              <a:ext cx="504056" cy="504118"/>
            </a:xfrm>
            <a:prstGeom prst="pi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74" name="Kreis 73"/>
            <p:cNvSpPr/>
            <p:nvPr/>
          </p:nvSpPr>
          <p:spPr bwMode="auto">
            <a:xfrm>
              <a:off x="4903465" y="3351277"/>
              <a:ext cx="504056" cy="504118"/>
            </a:xfrm>
            <a:prstGeom prst="pie">
              <a:avLst>
                <a:gd name="adj1" fmla="val 16192115"/>
                <a:gd name="adj2" fmla="val 4910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grpSp>
        <p:nvGrpSpPr>
          <p:cNvPr id="61" name="Gruppieren 60"/>
          <p:cNvGrpSpPr/>
          <p:nvPr/>
        </p:nvGrpSpPr>
        <p:grpSpPr>
          <a:xfrm>
            <a:off x="7038618" y="3419392"/>
            <a:ext cx="432048" cy="508148"/>
            <a:chOff x="8373295" y="1322926"/>
            <a:chExt cx="591193" cy="573342"/>
          </a:xfrm>
        </p:grpSpPr>
        <p:sp>
          <p:nvSpPr>
            <p:cNvPr id="77" name="Gefaltete Ecke 76"/>
            <p:cNvSpPr/>
            <p:nvPr/>
          </p:nvSpPr>
          <p:spPr bwMode="auto">
            <a:xfrm>
              <a:off x="8373295" y="1322926"/>
              <a:ext cx="591193" cy="573342"/>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sz="1100" dirty="0">
                <a:solidFill>
                  <a:schemeClr val="tx1"/>
                </a:solidFill>
                <a:cs typeface="Arial" pitchFamily="34" charset="0"/>
              </a:endParaRPr>
            </a:p>
          </p:txBody>
        </p:sp>
        <p:sp>
          <p:nvSpPr>
            <p:cNvPr id="60" name="Eine Ecke des Rechtecks abrunden 59"/>
            <p:cNvSpPr/>
            <p:nvPr/>
          </p:nvSpPr>
          <p:spPr bwMode="auto">
            <a:xfrm>
              <a:off x="8445303"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0" name="Eine Ecke des Rechtecks abrunden 89"/>
            <p:cNvSpPr/>
            <p:nvPr/>
          </p:nvSpPr>
          <p:spPr bwMode="auto">
            <a:xfrm>
              <a:off x="8589319"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1" name="Eine Ecke des Rechtecks abrunden 90"/>
            <p:cNvSpPr/>
            <p:nvPr/>
          </p:nvSpPr>
          <p:spPr bwMode="auto">
            <a:xfrm>
              <a:off x="8733335"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2" name="Eine Ecke des Rechtecks abrunden 91"/>
            <p:cNvSpPr/>
            <p:nvPr/>
          </p:nvSpPr>
          <p:spPr bwMode="auto">
            <a:xfrm>
              <a:off x="8447097" y="1504554"/>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3" name="Eine Ecke des Rechtecks abrunden 92"/>
            <p:cNvSpPr/>
            <p:nvPr/>
          </p:nvSpPr>
          <p:spPr bwMode="auto">
            <a:xfrm>
              <a:off x="8591113" y="1504554"/>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4" name="Eine Ecke des Rechtecks abrunden 93"/>
            <p:cNvSpPr/>
            <p:nvPr/>
          </p:nvSpPr>
          <p:spPr bwMode="auto">
            <a:xfrm>
              <a:off x="8731430" y="1504554"/>
              <a:ext cx="147715"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5" name="Eine Ecke des Rechtecks abrunden 94"/>
            <p:cNvSpPr/>
            <p:nvPr/>
          </p:nvSpPr>
          <p:spPr bwMode="auto">
            <a:xfrm>
              <a:off x="8447097" y="1593707"/>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6" name="Eine Ecke des Rechtecks abrunden 95"/>
            <p:cNvSpPr/>
            <p:nvPr/>
          </p:nvSpPr>
          <p:spPr bwMode="auto">
            <a:xfrm>
              <a:off x="8591113" y="1593707"/>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7" name="Eine Ecke des Rechtecks abrunden 96"/>
            <p:cNvSpPr/>
            <p:nvPr/>
          </p:nvSpPr>
          <p:spPr bwMode="auto">
            <a:xfrm>
              <a:off x="8731430" y="1593707"/>
              <a:ext cx="147715"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sp>
        <p:nvSpPr>
          <p:cNvPr id="7" name="Fußzeilenplatzhalter 4">
            <a:extLst>
              <a:ext uri="{FF2B5EF4-FFF2-40B4-BE49-F238E27FC236}">
                <a16:creationId xmlns:a16="http://schemas.microsoft.com/office/drawing/2014/main" id="{DF66EB9E-CF17-8D12-2D15-16E1C37B70F3}"/>
              </a:ext>
            </a:extLst>
          </p:cNvPr>
          <p:cNvSpPr>
            <a:spLocks noGrp="1"/>
          </p:cNvSpPr>
          <p:nvPr>
            <p:ph type="ftr" sz="quarter" idx="11"/>
          </p:nvPr>
        </p:nvSpPr>
        <p:spPr>
          <a:xfrm>
            <a:off x="332903" y="6569076"/>
            <a:ext cx="5761567" cy="288925"/>
          </a:xfrm>
        </p:spPr>
        <p:txBody>
          <a:bodyPr/>
          <a:lstStyle/>
          <a:p>
            <a:r>
              <a:rPr lang="en-US"/>
              <a:t>20250210 | Mehul Raj Kumawat | Adaptive Minds</a:t>
            </a:r>
            <a:endParaRPr lang="de-DE" dirty="0"/>
          </a:p>
        </p:txBody>
      </p:sp>
    </p:spTree>
    <p:extLst>
      <p:ext uri="{BB962C8B-B14F-4D97-AF65-F5344CB8AC3E}">
        <p14:creationId xmlns:p14="http://schemas.microsoft.com/office/powerpoint/2010/main" val="162470242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5</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graphicFrame>
        <p:nvGraphicFramePr>
          <p:cNvPr id="5" name="Diagram 4">
            <a:extLst>
              <a:ext uri="{FF2B5EF4-FFF2-40B4-BE49-F238E27FC236}">
                <a16:creationId xmlns:a16="http://schemas.microsoft.com/office/drawing/2014/main" id="{8B2FC76D-96AF-7EE5-F346-01144CD79F4C}"/>
              </a:ext>
            </a:extLst>
          </p:cNvPr>
          <p:cNvGraphicFramePr/>
          <p:nvPr>
            <p:extLst>
              <p:ext uri="{D42A27DB-BD31-4B8C-83A1-F6EECF244321}">
                <p14:modId xmlns:p14="http://schemas.microsoft.com/office/powerpoint/2010/main" val="223312389"/>
              </p:ext>
            </p:extLst>
          </p:nvPr>
        </p:nvGraphicFramePr>
        <p:xfrm>
          <a:off x="332903" y="1322510"/>
          <a:ext cx="11528970" cy="453650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Title 1">
            <a:extLst>
              <a:ext uri="{FF2B5EF4-FFF2-40B4-BE49-F238E27FC236}">
                <a16:creationId xmlns:a16="http://schemas.microsoft.com/office/drawing/2014/main" id="{7F4791D1-870F-0573-3D38-407925757649}"/>
              </a:ext>
            </a:extLst>
          </p:cNvPr>
          <p:cNvSpPr>
            <a:spLocks noGrp="1"/>
          </p:cNvSpPr>
          <p:nvPr>
            <p:ph type="title"/>
          </p:nvPr>
        </p:nvSpPr>
        <p:spPr>
          <a:xfrm>
            <a:off x="334437" y="44452"/>
            <a:ext cx="10586099" cy="720725"/>
          </a:xfrm>
        </p:spPr>
        <p:txBody>
          <a:bodyPr vert="horz"/>
          <a:lstStyle/>
          <a:p>
            <a:r>
              <a:rPr lang="en-GB" dirty="0">
                <a:latin typeface="Book Antiqua" panose="02040602050305030304" pitchFamily="18" charset="0"/>
              </a:rPr>
              <a:t>Background &amp; Motivation: Domain Adaptation Methods</a:t>
            </a:r>
          </a:p>
        </p:txBody>
      </p:sp>
    </p:spTree>
    <p:extLst>
      <p:ext uri="{BB962C8B-B14F-4D97-AF65-F5344CB8AC3E}">
        <p14:creationId xmlns:p14="http://schemas.microsoft.com/office/powerpoint/2010/main" val="365047912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6</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8" name="Date Placeholder 3">
            <a:extLst>
              <a:ext uri="{FF2B5EF4-FFF2-40B4-BE49-F238E27FC236}">
                <a16:creationId xmlns:a16="http://schemas.microsoft.com/office/drawing/2014/main" id="{EA0D2F72-A2CE-5D5D-21B4-4D483B8D0668}"/>
              </a:ext>
            </a:extLst>
          </p:cNvPr>
          <p:cNvSpPr txBox="1">
            <a:spLocks/>
          </p:cNvSpPr>
          <p:nvPr/>
        </p:nvSpPr>
        <p:spPr bwMode="auto">
          <a:xfrm>
            <a:off x="5773596" y="6187493"/>
            <a:ext cx="5883441" cy="56545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latin typeface="Book Antiqua" panose="02040602050305030304" pitchFamily="18" charset="0"/>
              </a:rPr>
              <a:t>Anum Afzal, </a:t>
            </a:r>
            <a:r>
              <a:rPr lang="en-IN" dirty="0" err="1">
                <a:latin typeface="Book Antiqua" panose="02040602050305030304" pitchFamily="18" charset="0"/>
              </a:rPr>
              <a:t>Ribin</a:t>
            </a:r>
            <a:r>
              <a:rPr lang="en-IN" dirty="0">
                <a:latin typeface="Book Antiqua" panose="02040602050305030304" pitchFamily="18" charset="0"/>
              </a:rPr>
              <a:t> </a:t>
            </a:r>
            <a:r>
              <a:rPr lang="en-IN" dirty="0" err="1">
                <a:latin typeface="Book Antiqua" panose="02040602050305030304" pitchFamily="18" charset="0"/>
              </a:rPr>
              <a:t>Chalumattu</a:t>
            </a:r>
            <a:r>
              <a:rPr lang="en-IN" dirty="0">
                <a:latin typeface="Book Antiqua" panose="02040602050305030304" pitchFamily="18" charset="0"/>
              </a:rPr>
              <a:t>, Florian Matthes, and Laura </a:t>
            </a:r>
            <a:r>
              <a:rPr lang="en-IN" dirty="0" err="1">
                <a:latin typeface="Book Antiqua" panose="02040602050305030304" pitchFamily="18" charset="0"/>
              </a:rPr>
              <a:t>Mascarell</a:t>
            </a:r>
            <a:r>
              <a:rPr lang="en-IN" dirty="0">
                <a:latin typeface="Book Antiqua" panose="02040602050305030304" pitchFamily="18" charset="0"/>
              </a:rPr>
              <a:t>. 2024. </a:t>
            </a:r>
            <a:br>
              <a:rPr lang="en-IN" dirty="0">
                <a:latin typeface="Book Antiqua" panose="02040602050305030304" pitchFamily="18" charset="0"/>
              </a:rPr>
            </a:br>
            <a:r>
              <a:rPr lang="en-IN" dirty="0">
                <a:latin typeface="Book Antiqua" panose="02040602050305030304" pitchFamily="18" charset="0"/>
                <a:hlinkClick r:id="rId6"/>
              </a:rPr>
              <a:t>AdaptEval: Evaluating Large Language Models on Domain Adaptation for Text Summarization</a:t>
            </a:r>
            <a:r>
              <a:rPr lang="en-IN" dirty="0">
                <a:latin typeface="Book Antiqua" panose="02040602050305030304" pitchFamily="18" charset="0"/>
              </a:rPr>
              <a:t>. </a:t>
            </a:r>
            <a:br>
              <a:rPr lang="en-IN" dirty="0">
                <a:latin typeface="Book Antiqua" panose="02040602050305030304" pitchFamily="18" charset="0"/>
              </a:rPr>
            </a:br>
            <a:r>
              <a:rPr lang="en-IN" dirty="0">
                <a:latin typeface="Book Antiqua" panose="02040602050305030304" pitchFamily="18" charset="0"/>
                <a:hlinkClick r:id="rId7"/>
              </a:rPr>
              <a:t>https://mlops.community/fine-tuning-vs-prompt-engineering-llms/</a:t>
            </a:r>
            <a:endParaRPr lang="en-IN" dirty="0">
              <a:latin typeface="Book Antiqua" panose="02040602050305030304" pitchFamily="18" charset="0"/>
            </a:endParaRPr>
          </a:p>
        </p:txBody>
      </p:sp>
      <p:sp>
        <p:nvSpPr>
          <p:cNvPr id="15" name="Title 1">
            <a:extLst>
              <a:ext uri="{FF2B5EF4-FFF2-40B4-BE49-F238E27FC236}">
                <a16:creationId xmlns:a16="http://schemas.microsoft.com/office/drawing/2014/main" id="{196F6C7F-0B7F-1363-4DC3-E22B63AD3ADD}"/>
              </a:ext>
            </a:extLst>
          </p:cNvPr>
          <p:cNvSpPr>
            <a:spLocks noGrp="1"/>
          </p:cNvSpPr>
          <p:nvPr>
            <p:ph type="title"/>
          </p:nvPr>
        </p:nvSpPr>
        <p:spPr>
          <a:xfrm>
            <a:off x="334437" y="44452"/>
            <a:ext cx="10586099" cy="720725"/>
          </a:xfrm>
        </p:spPr>
        <p:txBody>
          <a:bodyPr vert="horz"/>
          <a:lstStyle/>
          <a:p>
            <a:r>
              <a:rPr lang="en-GB" dirty="0">
                <a:latin typeface="Book Antiqua" panose="02040602050305030304" pitchFamily="18" charset="0"/>
              </a:rPr>
              <a:t>Background &amp; Motivation: Fine-Tuning</a:t>
            </a:r>
          </a:p>
        </p:txBody>
      </p:sp>
      <p:graphicFrame>
        <p:nvGraphicFramePr>
          <p:cNvPr id="16" name="Diagram 15">
            <a:extLst>
              <a:ext uri="{FF2B5EF4-FFF2-40B4-BE49-F238E27FC236}">
                <a16:creationId xmlns:a16="http://schemas.microsoft.com/office/drawing/2014/main" id="{1EF383B2-B480-207C-32F8-09DF8C19B9E1}"/>
              </a:ext>
            </a:extLst>
          </p:cNvPr>
          <p:cNvGraphicFramePr/>
          <p:nvPr/>
        </p:nvGraphicFramePr>
        <p:xfrm>
          <a:off x="716875" y="1144426"/>
          <a:ext cx="4422364" cy="6480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8" name="Picture 17" descr="A screenshot of a computer&#10;&#10;AI-generated content may be incorrect.">
            <a:extLst>
              <a:ext uri="{FF2B5EF4-FFF2-40B4-BE49-F238E27FC236}">
                <a16:creationId xmlns:a16="http://schemas.microsoft.com/office/drawing/2014/main" id="{B52FDFE7-1498-7B84-5899-8F1257578692}"/>
              </a:ext>
            </a:extLst>
          </p:cNvPr>
          <p:cNvPicPr>
            <a:picLocks noChangeAspect="1"/>
          </p:cNvPicPr>
          <p:nvPr/>
        </p:nvPicPr>
        <p:blipFill>
          <a:blip r:embed="rId13">
            <a:extLst>
              <a:ext uri="{28A0092B-C50C-407E-A947-70E740481C1C}">
                <a14:useLocalDpi xmlns:a14="http://schemas.microsoft.com/office/drawing/2010/main" val="0"/>
              </a:ext>
            </a:extLst>
          </a:blip>
          <a:srcRect t="31309" b="1053"/>
          <a:stretch/>
        </p:blipFill>
        <p:spPr>
          <a:xfrm>
            <a:off x="831055" y="2046510"/>
            <a:ext cx="3888432" cy="1514913"/>
          </a:xfrm>
          <a:prstGeom prst="rect">
            <a:avLst/>
          </a:prstGeom>
        </p:spPr>
      </p:pic>
      <p:pic>
        <p:nvPicPr>
          <p:cNvPr id="20" name="Picture 19" descr="A white background with black text&#10;&#10;AI-generated content may be incorrect.">
            <a:extLst>
              <a:ext uri="{FF2B5EF4-FFF2-40B4-BE49-F238E27FC236}">
                <a16:creationId xmlns:a16="http://schemas.microsoft.com/office/drawing/2014/main" id="{40CB2DE2-A2BB-D86A-FC15-BC9FB9EF95E5}"/>
              </a:ext>
            </a:extLst>
          </p:cNvPr>
          <p:cNvPicPr>
            <a:picLocks noChangeAspect="1"/>
          </p:cNvPicPr>
          <p:nvPr/>
        </p:nvPicPr>
        <p:blipFill>
          <a:blip r:embed="rId14">
            <a:extLst>
              <a:ext uri="{28A0092B-C50C-407E-A947-70E740481C1C}">
                <a14:useLocalDpi xmlns:a14="http://schemas.microsoft.com/office/drawing/2010/main" val="0"/>
              </a:ext>
            </a:extLst>
          </a:blip>
          <a:srcRect r="25230"/>
          <a:stretch/>
        </p:blipFill>
        <p:spPr>
          <a:xfrm>
            <a:off x="831015" y="4236689"/>
            <a:ext cx="4422364" cy="1589492"/>
          </a:xfrm>
          <a:prstGeom prst="rect">
            <a:avLst/>
          </a:prstGeom>
        </p:spPr>
      </p:pic>
      <p:sp>
        <p:nvSpPr>
          <p:cNvPr id="22" name="TextBox 21">
            <a:extLst>
              <a:ext uri="{FF2B5EF4-FFF2-40B4-BE49-F238E27FC236}">
                <a16:creationId xmlns:a16="http://schemas.microsoft.com/office/drawing/2014/main" id="{6716B5F2-E180-1857-205A-A5740AB633CC}"/>
              </a:ext>
            </a:extLst>
          </p:cNvPr>
          <p:cNvSpPr txBox="1"/>
          <p:nvPr/>
        </p:nvSpPr>
        <p:spPr>
          <a:xfrm>
            <a:off x="831015" y="3689393"/>
            <a:ext cx="3888432"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latin typeface="Book Antiqua" panose="02040602050305030304" pitchFamily="18" charset="0"/>
              </a:rPr>
              <a:t>Task of Translation from English to French</a:t>
            </a:r>
          </a:p>
        </p:txBody>
      </p:sp>
      <p:sp>
        <p:nvSpPr>
          <p:cNvPr id="23" name="TextBox 22">
            <a:extLst>
              <a:ext uri="{FF2B5EF4-FFF2-40B4-BE49-F238E27FC236}">
                <a16:creationId xmlns:a16="http://schemas.microsoft.com/office/drawing/2014/main" id="{D9D7577B-0142-2BE7-A0F6-986C857117FB}"/>
              </a:ext>
            </a:extLst>
          </p:cNvPr>
          <p:cNvSpPr txBox="1"/>
          <p:nvPr/>
        </p:nvSpPr>
        <p:spPr>
          <a:xfrm>
            <a:off x="831016" y="5912828"/>
            <a:ext cx="3888432"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latin typeface="Book Antiqua" panose="02040602050305030304" pitchFamily="18" charset="0"/>
              </a:rPr>
              <a:t>Task of Summarization of  long text articles.</a:t>
            </a:r>
          </a:p>
        </p:txBody>
      </p:sp>
      <p:graphicFrame>
        <p:nvGraphicFramePr>
          <p:cNvPr id="26" name="Diagram 25">
            <a:extLst>
              <a:ext uri="{FF2B5EF4-FFF2-40B4-BE49-F238E27FC236}">
                <a16:creationId xmlns:a16="http://schemas.microsoft.com/office/drawing/2014/main" id="{ADA64876-C1FF-41A5-ADE8-163A3E6D354D}"/>
              </a:ext>
            </a:extLst>
          </p:cNvPr>
          <p:cNvGraphicFramePr/>
          <p:nvPr/>
        </p:nvGraphicFramePr>
        <p:xfrm>
          <a:off x="7392144" y="1144426"/>
          <a:ext cx="3599688" cy="64807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pic>
        <p:nvPicPr>
          <p:cNvPr id="29" name="Picture 28" descr="A diagram of a frozen process&#10;&#10;AI-generated content may be incorrect.">
            <a:extLst>
              <a:ext uri="{FF2B5EF4-FFF2-40B4-BE49-F238E27FC236}">
                <a16:creationId xmlns:a16="http://schemas.microsoft.com/office/drawing/2014/main" id="{AF466192-0924-EC03-D87B-E37904B5AED4}"/>
              </a:ext>
            </a:extLst>
          </p:cNvPr>
          <p:cNvPicPr>
            <a:picLocks noChangeAspect="1"/>
          </p:cNvPicPr>
          <p:nvPr/>
        </p:nvPicPr>
        <p:blipFill>
          <a:blip r:embed="rId20">
            <a:extLst>
              <a:ext uri="{28A0092B-C50C-407E-A947-70E740481C1C}">
                <a14:useLocalDpi xmlns:a14="http://schemas.microsoft.com/office/drawing/2010/main" val="0"/>
              </a:ext>
            </a:extLst>
          </a:blip>
          <a:srcRect l="68536" t="18970" r="2744" b="17587"/>
          <a:stretch/>
        </p:blipFill>
        <p:spPr>
          <a:xfrm>
            <a:off x="7392144" y="2188173"/>
            <a:ext cx="3505607" cy="3279437"/>
          </a:xfrm>
          <a:prstGeom prst="rect">
            <a:avLst/>
          </a:prstGeom>
        </p:spPr>
      </p:pic>
      <p:sp>
        <p:nvSpPr>
          <p:cNvPr id="2" name="TextBox 1">
            <a:extLst>
              <a:ext uri="{FF2B5EF4-FFF2-40B4-BE49-F238E27FC236}">
                <a16:creationId xmlns:a16="http://schemas.microsoft.com/office/drawing/2014/main" id="{EB8F2F64-4E47-06DD-A424-FCD03AFFA9FE}"/>
              </a:ext>
            </a:extLst>
          </p:cNvPr>
          <p:cNvSpPr txBox="1"/>
          <p:nvPr/>
        </p:nvSpPr>
        <p:spPr>
          <a:xfrm>
            <a:off x="7108486" y="5549182"/>
            <a:ext cx="3888432"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latin typeface="Book Antiqua" panose="02040602050305030304" pitchFamily="18" charset="0"/>
              </a:rPr>
              <a:t>Full Fine tuning of a PLM on new labelled data</a:t>
            </a:r>
          </a:p>
        </p:txBody>
      </p:sp>
    </p:spTree>
    <p:extLst>
      <p:ext uri="{BB962C8B-B14F-4D97-AF65-F5344CB8AC3E}">
        <p14:creationId xmlns:p14="http://schemas.microsoft.com/office/powerpoint/2010/main" val="19559049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Graphic spid="26" grpId="0">
        <p:bldAsOne/>
      </p:bldGraphic>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7</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graphicFrame>
        <p:nvGraphicFramePr>
          <p:cNvPr id="9" name="Diagram 8">
            <a:extLst>
              <a:ext uri="{FF2B5EF4-FFF2-40B4-BE49-F238E27FC236}">
                <a16:creationId xmlns:a16="http://schemas.microsoft.com/office/drawing/2014/main" id="{76B83F3D-F6DD-FB5D-C01A-1D5499EE0F4B}"/>
              </a:ext>
            </a:extLst>
          </p:cNvPr>
          <p:cNvGraphicFramePr/>
          <p:nvPr>
            <p:extLst>
              <p:ext uri="{D42A27DB-BD31-4B8C-83A1-F6EECF244321}">
                <p14:modId xmlns:p14="http://schemas.microsoft.com/office/powerpoint/2010/main" val="2170122904"/>
              </p:ext>
            </p:extLst>
          </p:nvPr>
        </p:nvGraphicFramePr>
        <p:xfrm>
          <a:off x="312396" y="1317691"/>
          <a:ext cx="11379721" cy="158417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Title 1">
            <a:extLst>
              <a:ext uri="{FF2B5EF4-FFF2-40B4-BE49-F238E27FC236}">
                <a16:creationId xmlns:a16="http://schemas.microsoft.com/office/drawing/2014/main" id="{583D5CDF-66BC-43C6-4979-B374F3A43C34}"/>
              </a:ext>
            </a:extLst>
          </p:cNvPr>
          <p:cNvSpPr>
            <a:spLocks noGrp="1"/>
          </p:cNvSpPr>
          <p:nvPr>
            <p:ph type="title"/>
          </p:nvPr>
        </p:nvSpPr>
        <p:spPr>
          <a:xfrm>
            <a:off x="334437" y="44452"/>
            <a:ext cx="10586099" cy="720725"/>
          </a:xfrm>
        </p:spPr>
        <p:txBody>
          <a:bodyPr vert="horz"/>
          <a:lstStyle/>
          <a:p>
            <a:r>
              <a:rPr lang="en-GB" dirty="0">
                <a:latin typeface="Book Antiqua" panose="02040602050305030304" pitchFamily="18" charset="0"/>
              </a:rPr>
              <a:t>Background &amp; Motivation: PEFTs</a:t>
            </a:r>
          </a:p>
        </p:txBody>
      </p:sp>
      <p:graphicFrame>
        <p:nvGraphicFramePr>
          <p:cNvPr id="10" name="Diagram 9">
            <a:extLst>
              <a:ext uri="{FF2B5EF4-FFF2-40B4-BE49-F238E27FC236}">
                <a16:creationId xmlns:a16="http://schemas.microsoft.com/office/drawing/2014/main" id="{F7E8E014-5247-E994-BCD8-A08123133E84}"/>
              </a:ext>
            </a:extLst>
          </p:cNvPr>
          <p:cNvGraphicFramePr/>
          <p:nvPr>
            <p:extLst>
              <p:ext uri="{D42A27DB-BD31-4B8C-83A1-F6EECF244321}">
                <p14:modId xmlns:p14="http://schemas.microsoft.com/office/powerpoint/2010/main" val="2018897892"/>
              </p:ext>
            </p:extLst>
          </p:nvPr>
        </p:nvGraphicFramePr>
        <p:xfrm>
          <a:off x="332903" y="3454381"/>
          <a:ext cx="11379721" cy="2160239"/>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2" name="Date Placeholder 3">
            <a:extLst>
              <a:ext uri="{FF2B5EF4-FFF2-40B4-BE49-F238E27FC236}">
                <a16:creationId xmlns:a16="http://schemas.microsoft.com/office/drawing/2014/main" id="{FC77F6B2-333F-3AB9-74B1-6CF0AC96210B}"/>
              </a:ext>
            </a:extLst>
          </p:cNvPr>
          <p:cNvSpPr txBox="1">
            <a:spLocks/>
          </p:cNvSpPr>
          <p:nvPr/>
        </p:nvSpPr>
        <p:spPr bwMode="auto">
          <a:xfrm>
            <a:off x="5773596" y="6187493"/>
            <a:ext cx="5883441" cy="38158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latin typeface="Book Antiqua" panose="02040602050305030304" pitchFamily="18" charset="0"/>
                <a:hlinkClick r:id="rId16"/>
              </a:rPr>
              <a:t>https://huggingface.co/docs/peft/index</a:t>
            </a:r>
            <a:endParaRPr lang="en-IN" dirty="0">
              <a:latin typeface="Book Antiqua" panose="02040602050305030304" pitchFamily="18" charset="0"/>
            </a:endParaRPr>
          </a:p>
        </p:txBody>
      </p:sp>
    </p:spTree>
    <p:extLst>
      <p:ext uri="{BB962C8B-B14F-4D97-AF65-F5344CB8AC3E}">
        <p14:creationId xmlns:p14="http://schemas.microsoft.com/office/powerpoint/2010/main" val="29267802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8</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8" name="Title 1">
            <a:extLst>
              <a:ext uri="{FF2B5EF4-FFF2-40B4-BE49-F238E27FC236}">
                <a16:creationId xmlns:a16="http://schemas.microsoft.com/office/drawing/2014/main" id="{5D4C432B-9014-4D4F-012B-4A1DFB0824CE}"/>
              </a:ext>
            </a:extLst>
          </p:cNvPr>
          <p:cNvSpPr>
            <a:spLocks noGrp="1"/>
          </p:cNvSpPr>
          <p:nvPr>
            <p:ph type="title"/>
          </p:nvPr>
        </p:nvSpPr>
        <p:spPr>
          <a:xfrm>
            <a:off x="334437" y="44452"/>
            <a:ext cx="10586099" cy="720725"/>
          </a:xfrm>
        </p:spPr>
        <p:txBody>
          <a:bodyPr vert="horz"/>
          <a:lstStyle/>
          <a:p>
            <a:r>
              <a:rPr lang="en-GB" dirty="0">
                <a:latin typeface="Book Antiqua" panose="02040602050305030304" pitchFamily="18" charset="0"/>
              </a:rPr>
              <a:t>Background &amp; Motivation: PEFTs</a:t>
            </a:r>
          </a:p>
        </p:txBody>
      </p:sp>
      <p:pic>
        <p:nvPicPr>
          <p:cNvPr id="12" name="Picture 11" descr="A diagram of a dropout&#10;&#10;AI-generated content may be incorrect.">
            <a:extLst>
              <a:ext uri="{FF2B5EF4-FFF2-40B4-BE49-F238E27FC236}">
                <a16:creationId xmlns:a16="http://schemas.microsoft.com/office/drawing/2014/main" id="{8CAE84C9-0E1F-D9A9-7102-889B0B35F3BC}"/>
              </a:ext>
            </a:extLst>
          </p:cNvPr>
          <p:cNvPicPr>
            <a:picLocks noChangeAspect="1"/>
          </p:cNvPicPr>
          <p:nvPr/>
        </p:nvPicPr>
        <p:blipFill>
          <a:blip r:embed="rId6">
            <a:extLst>
              <a:ext uri="{28A0092B-C50C-407E-A947-70E740481C1C}">
                <a14:useLocalDpi xmlns:a14="http://schemas.microsoft.com/office/drawing/2010/main" val="0"/>
              </a:ext>
            </a:extLst>
          </a:blip>
          <a:srcRect l="33972" r="33972" b="8753"/>
          <a:stretch/>
        </p:blipFill>
        <p:spPr>
          <a:xfrm>
            <a:off x="1185185" y="1834593"/>
            <a:ext cx="1188132" cy="1685017"/>
          </a:xfrm>
          <a:prstGeom prst="rect">
            <a:avLst/>
          </a:prstGeom>
        </p:spPr>
      </p:pic>
      <p:pic>
        <p:nvPicPr>
          <p:cNvPr id="13" name="Picture 12" descr="A diagram of a diagram&#10;&#10;AI-generated content may be incorrect.">
            <a:extLst>
              <a:ext uri="{FF2B5EF4-FFF2-40B4-BE49-F238E27FC236}">
                <a16:creationId xmlns:a16="http://schemas.microsoft.com/office/drawing/2014/main" id="{D2D60608-868F-BC77-7E98-C8865A6DEA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87709" y="1845418"/>
            <a:ext cx="2412098" cy="1673287"/>
          </a:xfrm>
          <a:prstGeom prst="rect">
            <a:avLst/>
          </a:prstGeom>
        </p:spPr>
      </p:pic>
      <p:pic>
        <p:nvPicPr>
          <p:cNvPr id="15" name="Picture 14" descr="A diagram of a rectangular object with text&#10;&#10;AI-generated content may be incorrect.">
            <a:extLst>
              <a:ext uri="{FF2B5EF4-FFF2-40B4-BE49-F238E27FC236}">
                <a16:creationId xmlns:a16="http://schemas.microsoft.com/office/drawing/2014/main" id="{AD5CC420-76F3-A015-A6C9-AFBF8FD4EA2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863" y="4904573"/>
            <a:ext cx="2398775" cy="1728529"/>
          </a:xfrm>
          <a:prstGeom prst="rect">
            <a:avLst/>
          </a:prstGeom>
        </p:spPr>
      </p:pic>
      <p:pic>
        <p:nvPicPr>
          <p:cNvPr id="16" name="Picture 15" descr="A diagram of a diagram of weights&#10;&#10;AI-generated content may be incorrect.">
            <a:extLst>
              <a:ext uri="{FF2B5EF4-FFF2-40B4-BE49-F238E27FC236}">
                <a16:creationId xmlns:a16="http://schemas.microsoft.com/office/drawing/2014/main" id="{4CCE3813-6CCB-823F-0CBC-27EDDB14CAAC}"/>
              </a:ext>
            </a:extLst>
          </p:cNvPr>
          <p:cNvPicPr>
            <a:picLocks noChangeAspect="1"/>
          </p:cNvPicPr>
          <p:nvPr/>
        </p:nvPicPr>
        <p:blipFill>
          <a:blip r:embed="rId9">
            <a:extLst>
              <a:ext uri="{28A0092B-C50C-407E-A947-70E740481C1C}">
                <a14:useLocalDpi xmlns:a14="http://schemas.microsoft.com/office/drawing/2010/main" val="0"/>
              </a:ext>
            </a:extLst>
          </a:blip>
          <a:srcRect l="25729" t="4255" r="22708" b="6830"/>
          <a:stretch/>
        </p:blipFill>
        <p:spPr>
          <a:xfrm>
            <a:off x="5018092" y="4936670"/>
            <a:ext cx="1966670" cy="1784894"/>
          </a:xfrm>
          <a:prstGeom prst="rect">
            <a:avLst/>
          </a:prstGeom>
        </p:spPr>
      </p:pic>
      <p:pic>
        <p:nvPicPr>
          <p:cNvPr id="17" name="Picture 16" descr="A close-up of a diagram&#10;&#10;AI-generated content may be incorrect.">
            <a:extLst>
              <a:ext uri="{FF2B5EF4-FFF2-40B4-BE49-F238E27FC236}">
                <a16:creationId xmlns:a16="http://schemas.microsoft.com/office/drawing/2014/main" id="{C1E8DB5B-830E-6F8B-4A64-38404847854B}"/>
              </a:ext>
            </a:extLst>
          </p:cNvPr>
          <p:cNvPicPr>
            <a:picLocks noChangeAspect="1"/>
          </p:cNvPicPr>
          <p:nvPr/>
        </p:nvPicPr>
        <p:blipFill>
          <a:blip r:embed="rId10">
            <a:extLst>
              <a:ext uri="{28A0092B-C50C-407E-A947-70E740481C1C}">
                <a14:useLocalDpi xmlns:a14="http://schemas.microsoft.com/office/drawing/2010/main" val="0"/>
              </a:ext>
            </a:extLst>
          </a:blip>
          <a:srcRect r="50393" b="15479"/>
          <a:stretch/>
        </p:blipFill>
        <p:spPr>
          <a:xfrm>
            <a:off x="9169791" y="5302793"/>
            <a:ext cx="2523061" cy="928402"/>
          </a:xfrm>
          <a:prstGeom prst="rect">
            <a:avLst/>
          </a:prstGeom>
        </p:spPr>
      </p:pic>
      <p:pic>
        <p:nvPicPr>
          <p:cNvPr id="18" name="Picture 17" descr="A diagram of a software algorithm&#10;&#10;AI-generated content may be incorrect.">
            <a:extLst>
              <a:ext uri="{FF2B5EF4-FFF2-40B4-BE49-F238E27FC236}">
                <a16:creationId xmlns:a16="http://schemas.microsoft.com/office/drawing/2014/main" id="{7D0B26E7-7182-8AEF-034E-3D717F2C596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38985" y="1912184"/>
            <a:ext cx="2313875" cy="1523226"/>
          </a:xfrm>
          <a:prstGeom prst="rect">
            <a:avLst/>
          </a:prstGeom>
        </p:spPr>
      </p:pic>
      <p:graphicFrame>
        <p:nvGraphicFramePr>
          <p:cNvPr id="19" name="Diagram 18">
            <a:extLst>
              <a:ext uri="{FF2B5EF4-FFF2-40B4-BE49-F238E27FC236}">
                <a16:creationId xmlns:a16="http://schemas.microsoft.com/office/drawing/2014/main" id="{C60DA998-5DE0-B4F5-35F9-8DF54F276362}"/>
              </a:ext>
            </a:extLst>
          </p:cNvPr>
          <p:cNvGraphicFramePr/>
          <p:nvPr>
            <p:extLst>
              <p:ext uri="{D42A27DB-BD31-4B8C-83A1-F6EECF244321}">
                <p14:modId xmlns:p14="http://schemas.microsoft.com/office/powerpoint/2010/main" val="1206148361"/>
              </p:ext>
            </p:extLst>
          </p:nvPr>
        </p:nvGraphicFramePr>
        <p:xfrm>
          <a:off x="9442171" y="827499"/>
          <a:ext cx="1944216" cy="86409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0" name="Diagram 19">
            <a:extLst>
              <a:ext uri="{FF2B5EF4-FFF2-40B4-BE49-F238E27FC236}">
                <a16:creationId xmlns:a16="http://schemas.microsoft.com/office/drawing/2014/main" id="{830FDC94-8112-72F7-C548-014C9F2E4949}"/>
              </a:ext>
            </a:extLst>
          </p:cNvPr>
          <p:cNvGraphicFramePr/>
          <p:nvPr>
            <p:extLst>
              <p:ext uri="{D42A27DB-BD31-4B8C-83A1-F6EECF244321}">
                <p14:modId xmlns:p14="http://schemas.microsoft.com/office/powerpoint/2010/main" val="199327684"/>
              </p:ext>
            </p:extLst>
          </p:nvPr>
        </p:nvGraphicFramePr>
        <p:xfrm>
          <a:off x="789141" y="828404"/>
          <a:ext cx="1944216" cy="864096"/>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21" name="Diagram 20">
            <a:extLst>
              <a:ext uri="{FF2B5EF4-FFF2-40B4-BE49-F238E27FC236}">
                <a16:creationId xmlns:a16="http://schemas.microsoft.com/office/drawing/2014/main" id="{CB09021E-6657-2311-3276-6CA9EC94CFA8}"/>
              </a:ext>
            </a:extLst>
          </p:cNvPr>
          <p:cNvGraphicFramePr/>
          <p:nvPr>
            <p:extLst>
              <p:ext uri="{D42A27DB-BD31-4B8C-83A1-F6EECF244321}">
                <p14:modId xmlns:p14="http://schemas.microsoft.com/office/powerpoint/2010/main" val="1845879287"/>
              </p:ext>
            </p:extLst>
          </p:nvPr>
        </p:nvGraphicFramePr>
        <p:xfrm>
          <a:off x="789141" y="3877870"/>
          <a:ext cx="1944216" cy="864096"/>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graphicFrame>
        <p:nvGraphicFramePr>
          <p:cNvPr id="22" name="Diagram 21">
            <a:extLst>
              <a:ext uri="{FF2B5EF4-FFF2-40B4-BE49-F238E27FC236}">
                <a16:creationId xmlns:a16="http://schemas.microsoft.com/office/drawing/2014/main" id="{D3F9B0D2-89E9-6258-E20A-2F9F77490A66}"/>
              </a:ext>
            </a:extLst>
          </p:cNvPr>
          <p:cNvGraphicFramePr/>
          <p:nvPr>
            <p:extLst>
              <p:ext uri="{D42A27DB-BD31-4B8C-83A1-F6EECF244321}">
                <p14:modId xmlns:p14="http://schemas.microsoft.com/office/powerpoint/2010/main" val="1762969465"/>
              </p:ext>
            </p:extLst>
          </p:nvPr>
        </p:nvGraphicFramePr>
        <p:xfrm>
          <a:off x="5023815" y="827499"/>
          <a:ext cx="1944216" cy="864096"/>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graphicFrame>
        <p:nvGraphicFramePr>
          <p:cNvPr id="23" name="Diagram 22">
            <a:extLst>
              <a:ext uri="{FF2B5EF4-FFF2-40B4-BE49-F238E27FC236}">
                <a16:creationId xmlns:a16="http://schemas.microsoft.com/office/drawing/2014/main" id="{DAD9ECE1-350F-A84F-A388-7C7663CF644C}"/>
              </a:ext>
            </a:extLst>
          </p:cNvPr>
          <p:cNvGraphicFramePr/>
          <p:nvPr>
            <p:extLst>
              <p:ext uri="{D42A27DB-BD31-4B8C-83A1-F6EECF244321}">
                <p14:modId xmlns:p14="http://schemas.microsoft.com/office/powerpoint/2010/main" val="1325927864"/>
              </p:ext>
            </p:extLst>
          </p:nvPr>
        </p:nvGraphicFramePr>
        <p:xfrm>
          <a:off x="5023815" y="3877870"/>
          <a:ext cx="1944216" cy="864096"/>
        </p:xfrm>
        <a:graphic>
          <a:graphicData uri="http://schemas.openxmlformats.org/drawingml/2006/diagram">
            <dgm:relIds xmlns:dgm="http://schemas.openxmlformats.org/drawingml/2006/diagram" xmlns:r="http://schemas.openxmlformats.org/officeDocument/2006/relationships" r:dm="rId32" r:lo="rId33" r:qs="rId34" r:cs="rId35"/>
          </a:graphicData>
        </a:graphic>
      </p:graphicFrame>
      <p:graphicFrame>
        <p:nvGraphicFramePr>
          <p:cNvPr id="24" name="Diagram 23">
            <a:extLst>
              <a:ext uri="{FF2B5EF4-FFF2-40B4-BE49-F238E27FC236}">
                <a16:creationId xmlns:a16="http://schemas.microsoft.com/office/drawing/2014/main" id="{0D27589D-73C9-97FD-A45A-083D8267BF09}"/>
              </a:ext>
            </a:extLst>
          </p:cNvPr>
          <p:cNvGraphicFramePr/>
          <p:nvPr>
            <p:extLst>
              <p:ext uri="{D42A27DB-BD31-4B8C-83A1-F6EECF244321}">
                <p14:modId xmlns:p14="http://schemas.microsoft.com/office/powerpoint/2010/main" val="2117391599"/>
              </p:ext>
            </p:extLst>
          </p:nvPr>
        </p:nvGraphicFramePr>
        <p:xfrm>
          <a:off x="9442171" y="3876965"/>
          <a:ext cx="1944216" cy="864096"/>
        </p:xfrm>
        <a:graphic>
          <a:graphicData uri="http://schemas.openxmlformats.org/drawingml/2006/diagram">
            <dgm:relIds xmlns:dgm="http://schemas.openxmlformats.org/drawingml/2006/diagram" xmlns:r="http://schemas.openxmlformats.org/officeDocument/2006/relationships" r:dm="rId37" r:lo="rId38" r:qs="rId39" r:cs="rId40"/>
          </a:graphicData>
        </a:graphic>
      </p:graphicFrame>
      <p:sp>
        <p:nvSpPr>
          <p:cNvPr id="2" name="Date Placeholder 3">
            <a:extLst>
              <a:ext uri="{FF2B5EF4-FFF2-40B4-BE49-F238E27FC236}">
                <a16:creationId xmlns:a16="http://schemas.microsoft.com/office/drawing/2014/main" id="{44CB951D-5762-A2FF-504F-72D44CCCD40C}"/>
              </a:ext>
            </a:extLst>
          </p:cNvPr>
          <p:cNvSpPr txBox="1">
            <a:spLocks/>
          </p:cNvSpPr>
          <p:nvPr/>
        </p:nvSpPr>
        <p:spPr bwMode="auto">
          <a:xfrm>
            <a:off x="9139508" y="6240909"/>
            <a:ext cx="2469328" cy="38158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latin typeface="Book Antiqua" panose="02040602050305030304" pitchFamily="18" charset="0"/>
                <a:hlinkClick r:id="rId42"/>
              </a:rPr>
              <a:t>https://huggingface.co/docs/peft/index</a:t>
            </a:r>
            <a:endParaRPr lang="en-IN" dirty="0">
              <a:latin typeface="Book Antiqua" panose="02040602050305030304" pitchFamily="18" charset="0"/>
            </a:endParaRPr>
          </a:p>
        </p:txBody>
      </p:sp>
    </p:spTree>
    <p:extLst>
      <p:ext uri="{BB962C8B-B14F-4D97-AF65-F5344CB8AC3E}">
        <p14:creationId xmlns:p14="http://schemas.microsoft.com/office/powerpoint/2010/main" val="19494927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Graphic spid="20" grpId="0">
        <p:bldAsOne/>
      </p:bldGraphic>
      <p:bldGraphic spid="21" grpId="0">
        <p:bldAsOne/>
      </p:bldGraphic>
      <p:bldGraphic spid="22" grpId="0">
        <p:bldAsOne/>
      </p:bldGraphic>
      <p:bldGraphic spid="23" grpId="0">
        <p:bldAsOne/>
      </p:bldGraphic>
      <p:bldGraphic spid="2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9C58D-6500-1C29-6A19-921D36DE6435}"/>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EE693572-D505-11DC-22D5-B17F864C76E4}"/>
              </a:ext>
            </a:extLst>
          </p:cNvPr>
          <p:cNvSpPr/>
          <p:nvPr/>
        </p:nvSpPr>
        <p:spPr bwMode="auto">
          <a:xfrm>
            <a:off x="-16425" y="1700808"/>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a:extLst>
              <a:ext uri="{FF2B5EF4-FFF2-40B4-BE49-F238E27FC236}">
                <a16:creationId xmlns:a16="http://schemas.microsoft.com/office/drawing/2014/main" id="{4A2B9D1D-7DB7-5D75-79E4-F4156D8FA253}"/>
              </a:ext>
            </a:extLst>
          </p:cNvPr>
          <p:cNvSpPr>
            <a:spLocks noGrp="1"/>
          </p:cNvSpPr>
          <p:nvPr>
            <p:ph idx="1"/>
          </p:nvPr>
        </p:nvSpPr>
        <p:spPr/>
        <p:txBody>
          <a:bodyPr>
            <a:normAutofit lnSpcReduction="10000"/>
          </a:bodyPr>
          <a:lstStyle/>
          <a:p>
            <a:pPr marL="514350" indent="-514350">
              <a:buFont typeface="+mj-lt"/>
              <a:buAutoNum type="arabicPeriod"/>
            </a:pPr>
            <a:r>
              <a:rPr lang="en-US" sz="2400" dirty="0">
                <a:latin typeface="Book Antiqua" panose="02040602050305030304" pitchFamily="18" charset="0"/>
              </a:rPr>
              <a:t>Background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Datasets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Results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Conclusion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Limitations and Future Work</a:t>
            </a:r>
          </a:p>
          <a:p>
            <a:pPr marL="514350" indent="-514350">
              <a:buFont typeface="+mj-lt"/>
              <a:buAutoNum type="arabicPeriod"/>
            </a:pPr>
            <a:endParaRPr lang="en-US" sz="2400" dirty="0">
              <a:latin typeface="Book Antiqua" panose="02040602050305030304" pitchFamily="18" charset="0"/>
            </a:endParaRPr>
          </a:p>
        </p:txBody>
      </p:sp>
      <p:sp>
        <p:nvSpPr>
          <p:cNvPr id="2" name="Titel 1">
            <a:extLst>
              <a:ext uri="{FF2B5EF4-FFF2-40B4-BE49-F238E27FC236}">
                <a16:creationId xmlns:a16="http://schemas.microsoft.com/office/drawing/2014/main" id="{478D1861-45AC-08F0-7D6F-F31C10432A49}"/>
              </a:ext>
            </a:extLst>
          </p:cNvPr>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a:extLst>
              <a:ext uri="{FF2B5EF4-FFF2-40B4-BE49-F238E27FC236}">
                <a16:creationId xmlns:a16="http://schemas.microsoft.com/office/drawing/2014/main" id="{F11166F1-6F57-B64A-68F9-D2954788FAEF}"/>
              </a:ext>
            </a:extLst>
          </p:cNvPr>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a:extLst>
              <a:ext uri="{FF2B5EF4-FFF2-40B4-BE49-F238E27FC236}">
                <a16:creationId xmlns:a16="http://schemas.microsoft.com/office/drawing/2014/main" id="{BEF132A6-BD8D-FAF9-8B81-5712B9D0A750}"/>
              </a:ext>
            </a:extLst>
          </p:cNvPr>
          <p:cNvSpPr>
            <a:spLocks noGrp="1"/>
          </p:cNvSpPr>
          <p:nvPr>
            <p:ph type="ftr" sz="quarter" idx="11"/>
          </p:nvPr>
        </p:nvSpPr>
        <p:spPr/>
        <p:txBody>
          <a:bodyPr/>
          <a:lstStyle/>
          <a:p>
            <a:r>
              <a:rPr lang="en-US" dirty="0">
                <a:latin typeface="Book Antiqua" panose="02040602050305030304" pitchFamily="18" charset="0"/>
              </a:rPr>
              <a:t>20250210 | Mehul Raj Kumawat | Adaptive Minds</a:t>
            </a:r>
            <a:endParaRPr lang="de-DE" dirty="0">
              <a:latin typeface="Book Antiqua" panose="02040602050305030304" pitchFamily="18" charset="0"/>
            </a:endParaRPr>
          </a:p>
        </p:txBody>
      </p:sp>
      <p:sp>
        <p:nvSpPr>
          <p:cNvPr id="6" name="Foliennummernplatzhalter 5">
            <a:extLst>
              <a:ext uri="{FF2B5EF4-FFF2-40B4-BE49-F238E27FC236}">
                <a16:creationId xmlns:a16="http://schemas.microsoft.com/office/drawing/2014/main" id="{D32D0036-8378-94C5-8F2C-CD4DE1EEAF07}"/>
              </a:ext>
            </a:extLst>
          </p:cNvPr>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9</a:t>
            </a:fld>
            <a:endParaRPr lang="de-DE" dirty="0">
              <a:latin typeface="Book Antiqua" panose="02040602050305030304" pitchFamily="18" charset="0"/>
            </a:endParaRPr>
          </a:p>
        </p:txBody>
      </p:sp>
    </p:spTree>
    <p:extLst>
      <p:ext uri="{BB962C8B-B14F-4D97-AF65-F5344CB8AC3E}">
        <p14:creationId xmlns:p14="http://schemas.microsoft.com/office/powerpoint/2010/main" val="910002002"/>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062&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bNumberIsYear val=&quot;0&quot;/&gt;&lt;m_strFormatTime&gt;%#d&lt;/m_strFormatTime&gt;&lt;m_yearfmt&gt;&lt;begin val=&quot;0&quot;/&gt;&lt;end val=&quot;4&quot;/&gt;&lt;/m_yearfmt&gt;&lt;/m_precDefaultDay&gt;&lt;m_precDefaultWeek&gt;&lt;m_bNumberIsYear val=&quot;0&quot;/&gt;&lt;m_strFormatTime&gt;%4&lt;/m_strFormatTime&gt;&lt;m_yearfmt&gt;&lt;begin val=&quot;0&quot;/&gt;&lt;end val=&quot;4&quot;/&gt;&lt;/m_yearfmt&gt;&lt;/m_precDefaultWeek&gt;&lt;m_precDefaultMonth&gt;&lt;m_bNumberIsYear val=&quot;0&quot;/&gt;&lt;m_strFormatTime&gt;%1&lt;/m_strFormatTime&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bNumberIsYear val=&quot;0&quot;/&gt;&lt;m_strFormatTime&gt;%Y&lt;/m_strFormatTime&gt;&lt;m_yearfmt&gt;&lt;begin val=&quot;0&quot;/&gt;&lt;end val=&quot;0&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3&quot;&gt;&lt;elem m_fUsage=&quot;1.00000000000000000000E+00&quot;&gt;&lt;m_msothmcolidx val=&quot;0&quot;/&gt;&lt;m_rgb r=&quot;31&quot; g=&quot;E3&quot; b=&quot;5A&quot;/&gt;&lt;/elem&gt;&lt;elem m_fUsage=&quot;9.00000000000000022204E-01&quot;&gt;&lt;m_msothmcolidx val=&quot;0&quot;/&gt;&lt;m_rgb r=&quot;DD&quot; g=&quot;A4&quot; b=&quot;3F&quot;/&gt;&lt;/elem&gt;&lt;elem m_fUsage=&quot;8.10000000000000053291E-01&quot;&gt;&lt;m_msothmcolidx val=&quot;0&quot;/&gt;&lt;m_rgb r=&quot;DD&quot; g=&quot;B9&quot; b=&quot;3F&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21117 Matthes Sebis Slide Template.potx" id="{D724EFF0-4EB2-48F6-87FB-7D36C85BDC7A}" vid="{9A462AD5-5582-43BE-A858-F49B2CF98D86}"/>
    </a:ext>
  </a:extLst>
</a:theme>
</file>

<file path=ppt/theme/theme2.xml><?xml version="1.0" encoding="utf-8"?>
<a:theme xmlns:a="http://schemas.openxmlformats.org/drawingml/2006/main" name="Titel 2">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008B5212-AD15-4DA8-AB6C-182350FFA4EA}"/>
    </a:ext>
  </a:ext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C16C8870-0448-B64D-A6B0-2C0DB3952010}">
  <we:reference id="wa200006237" version="1.0.0.1" store="en-GB" storeType="OMEX"/>
  <we:alternateReferences>
    <we:reference id="wa200006237" version="1.0.0.1" store="WA20000623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39377</TotalTime>
  <Words>6915</Words>
  <Application>Microsoft Macintosh PowerPoint</Application>
  <PresentationFormat>Widescreen</PresentationFormat>
  <Paragraphs>1249</Paragraphs>
  <Slides>47</Slides>
  <Notes>47</Notes>
  <HiddenSlides>2</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1</vt:i4>
      </vt:variant>
      <vt:variant>
        <vt:lpstr>Slide Titles</vt:lpstr>
      </vt:variant>
      <vt:variant>
        <vt:i4>47</vt:i4>
      </vt:variant>
    </vt:vector>
  </HeadingPairs>
  <TitlesOfParts>
    <vt:vector size="61" baseType="lpstr">
      <vt:lpstr>Arial Unicode MS</vt:lpstr>
      <vt:lpstr>Arial</vt:lpstr>
      <vt:lpstr>Book Antiqua</vt:lpstr>
      <vt:lpstr>Calibri</vt:lpstr>
      <vt:lpstr>Helvetica Neue</vt:lpstr>
      <vt:lpstr>Lucida Grande</vt:lpstr>
      <vt:lpstr>Raleway</vt:lpstr>
      <vt:lpstr>Symbol</vt:lpstr>
      <vt:lpstr>TUM Neue Helvetica 75 Bold</vt:lpstr>
      <vt:lpstr>URWPalladioL</vt:lpstr>
      <vt:lpstr>Wingdings</vt:lpstr>
      <vt:lpstr>Slides sebis 2013 2</vt:lpstr>
      <vt:lpstr>Titel 2</vt:lpstr>
      <vt:lpstr>think-cell Slide</vt:lpstr>
      <vt:lpstr>Adaptive Minds: Enhancing Domain Versatility of LLMs Through Parameter-Efficient Fine-Tuning </vt:lpstr>
      <vt:lpstr>Outline</vt:lpstr>
      <vt:lpstr>Background &amp; Motivation</vt:lpstr>
      <vt:lpstr>Background &amp; Motivation</vt:lpstr>
      <vt:lpstr>Background &amp; Motivation: Domain Adaptation Methods</vt:lpstr>
      <vt:lpstr>Background &amp; Motivation: Fine-Tuning</vt:lpstr>
      <vt:lpstr>Background &amp; Motivation: PEFTs</vt:lpstr>
      <vt:lpstr>Background &amp; Motivation: PEFTs</vt:lpstr>
      <vt:lpstr>Outline</vt:lpstr>
      <vt:lpstr>Research Questions</vt:lpstr>
      <vt:lpstr>Outline</vt:lpstr>
      <vt:lpstr>Datasets</vt:lpstr>
      <vt:lpstr>Datasets</vt:lpstr>
      <vt:lpstr>Datasets</vt:lpstr>
      <vt:lpstr>Outline</vt:lpstr>
      <vt:lpstr>Methodology</vt:lpstr>
      <vt:lpstr>Methodology: Training</vt:lpstr>
      <vt:lpstr>Methodology: Inference</vt:lpstr>
      <vt:lpstr>Methodology: Inference</vt:lpstr>
      <vt:lpstr>Methodology: Evaluation Metrics</vt:lpstr>
      <vt:lpstr>Outline</vt:lpstr>
      <vt:lpstr>Results: Perplexity</vt:lpstr>
      <vt:lpstr>Results: Scientific Domain</vt:lpstr>
      <vt:lpstr>Results: Medical Domain</vt:lpstr>
      <vt:lpstr>Results: Legal Domain</vt:lpstr>
      <vt:lpstr>Results: News Domain</vt:lpstr>
      <vt:lpstr>Results: Holdout Validation Dataset</vt:lpstr>
      <vt:lpstr>Results: Holdout Validation Dataset – Human Evaluation</vt:lpstr>
      <vt:lpstr>Outline</vt:lpstr>
      <vt:lpstr>Conclusion: Research Questions - Revisited</vt:lpstr>
      <vt:lpstr>Conclusion</vt:lpstr>
      <vt:lpstr>Outline</vt:lpstr>
      <vt:lpstr>Limitations and Future Work</vt:lpstr>
      <vt:lpstr>PowerPoint Presentation</vt:lpstr>
      <vt:lpstr>PowerPoint Presentation</vt:lpstr>
      <vt:lpstr>Appendix: Perplexity Scores for all PEFTs on all Datasets</vt:lpstr>
      <vt:lpstr>Appendix: Borda Count Method</vt:lpstr>
      <vt:lpstr>Appendix: HVD Scientific – Single Adapters</vt:lpstr>
      <vt:lpstr>Appendix: HVD Scientific – Combined Adapters</vt:lpstr>
      <vt:lpstr>Appendix: HVD Medical – Single Adapters</vt:lpstr>
      <vt:lpstr>Appendix: HVD Medical – Combined Adapters</vt:lpstr>
      <vt:lpstr>Appendix: HVD Legal – Single Adapters</vt:lpstr>
      <vt:lpstr>Appendix: HVD Legal – Combined Adapters</vt:lpstr>
      <vt:lpstr>Appendix: HVD News – Single Adapters</vt:lpstr>
      <vt:lpstr>Appendix: HVD News – Combined Adapters</vt:lpstr>
      <vt:lpstr>Stick to the good sebis traditions</vt:lpstr>
      <vt:lpstr>Use the sebis visual language  (shapes, fonts, colors, sizes)</vt:lpstr>
    </vt:vector>
  </TitlesOfParts>
  <Manager/>
  <Company>TUM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Meisenbacher, Stephen</dc:creator>
  <dc:description>Copyright sebis</dc:description>
  <cp:lastModifiedBy>Mehul Kumawat</cp:lastModifiedBy>
  <cp:revision>174</cp:revision>
  <dcterms:created xsi:type="dcterms:W3CDTF">2022-11-21T08:34:20Z</dcterms:created>
  <dcterms:modified xsi:type="dcterms:W3CDTF">2025-02-10T01:23:08Z</dcterms:modified>
</cp:coreProperties>
</file>